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0"/>
  </p:notesMasterIdLst>
  <p:handoutMasterIdLst>
    <p:handoutMasterId r:id="rId181"/>
  </p:handoutMasterIdLst>
  <p:sldIdLst>
    <p:sldId id="256" r:id="rId2"/>
    <p:sldId id="325" r:id="rId3"/>
    <p:sldId id="1693" r:id="rId4"/>
    <p:sldId id="277" r:id="rId5"/>
    <p:sldId id="1694" r:id="rId6"/>
    <p:sldId id="990" r:id="rId7"/>
    <p:sldId id="1626" r:id="rId8"/>
    <p:sldId id="1664" r:id="rId9"/>
    <p:sldId id="1640" r:id="rId10"/>
    <p:sldId id="1642" r:id="rId11"/>
    <p:sldId id="1643" r:id="rId12"/>
    <p:sldId id="1644" r:id="rId13"/>
    <p:sldId id="1645" r:id="rId14"/>
    <p:sldId id="1646" r:id="rId15"/>
    <p:sldId id="1641" r:id="rId16"/>
    <p:sldId id="1647" r:id="rId17"/>
    <p:sldId id="1648" r:id="rId18"/>
    <p:sldId id="1649" r:id="rId19"/>
    <p:sldId id="1650" r:id="rId20"/>
    <p:sldId id="1651" r:id="rId21"/>
    <p:sldId id="1652" r:id="rId22"/>
    <p:sldId id="1654" r:id="rId23"/>
    <p:sldId id="1655" r:id="rId24"/>
    <p:sldId id="1656" r:id="rId25"/>
    <p:sldId id="1657" r:id="rId26"/>
    <p:sldId id="1658" r:id="rId27"/>
    <p:sldId id="1653" r:id="rId28"/>
    <p:sldId id="1659" r:id="rId29"/>
    <p:sldId id="1660" r:id="rId30"/>
    <p:sldId id="1661" r:id="rId31"/>
    <p:sldId id="1662" r:id="rId32"/>
    <p:sldId id="1663" r:id="rId33"/>
    <p:sldId id="1046" r:id="rId34"/>
    <p:sldId id="1522" r:id="rId35"/>
    <p:sldId id="1020" r:id="rId36"/>
    <p:sldId id="1025" r:id="rId37"/>
    <p:sldId id="1520" r:id="rId38"/>
    <p:sldId id="1023" r:id="rId39"/>
    <p:sldId id="1026" r:id="rId40"/>
    <p:sldId id="1523" r:id="rId41"/>
    <p:sldId id="1521" r:id="rId42"/>
    <p:sldId id="1032" r:id="rId43"/>
    <p:sldId id="1541" r:id="rId44"/>
    <p:sldId id="1538" r:id="rId45"/>
    <p:sldId id="1031" r:id="rId46"/>
    <p:sldId id="1018" r:id="rId47"/>
    <p:sldId id="1526" r:id="rId48"/>
    <p:sldId id="1058" r:id="rId49"/>
    <p:sldId id="1531" r:id="rId50"/>
    <p:sldId id="1540" r:id="rId51"/>
    <p:sldId id="1537" r:id="rId52"/>
    <p:sldId id="1068" r:id="rId53"/>
    <p:sldId id="1044" r:id="rId54"/>
    <p:sldId id="1532" r:id="rId55"/>
    <p:sldId id="1078" r:id="rId56"/>
    <p:sldId id="1533" r:id="rId57"/>
    <p:sldId id="1539" r:id="rId58"/>
    <p:sldId id="1536" r:id="rId59"/>
    <p:sldId id="1085" r:id="rId60"/>
    <p:sldId id="1045" r:id="rId61"/>
    <p:sldId id="1534" r:id="rId62"/>
    <p:sldId id="1091" r:id="rId63"/>
    <p:sldId id="1092" r:id="rId64"/>
    <p:sldId id="1535" r:id="rId65"/>
    <p:sldId id="1095" r:id="rId66"/>
    <p:sldId id="1687" r:id="rId67"/>
    <p:sldId id="1688" r:id="rId68"/>
    <p:sldId id="1689" r:id="rId69"/>
    <p:sldId id="1690" r:id="rId70"/>
    <p:sldId id="1691" r:id="rId71"/>
    <p:sldId id="1692" r:id="rId72"/>
    <p:sldId id="1009" r:id="rId73"/>
    <p:sldId id="1582" r:id="rId74"/>
    <p:sldId id="1686" r:id="rId75"/>
    <p:sldId id="1583" r:id="rId76"/>
    <p:sldId id="1584" r:id="rId77"/>
    <p:sldId id="1585" r:id="rId78"/>
    <p:sldId id="1586" r:id="rId79"/>
    <p:sldId id="1587" r:id="rId80"/>
    <p:sldId id="1588" r:id="rId81"/>
    <p:sldId id="1596" r:id="rId82"/>
    <p:sldId id="1597" r:id="rId83"/>
    <p:sldId id="1598" r:id="rId84"/>
    <p:sldId id="1599" r:id="rId85"/>
    <p:sldId id="1600" r:id="rId86"/>
    <p:sldId id="1601" r:id="rId87"/>
    <p:sldId id="1602" r:id="rId88"/>
    <p:sldId id="1603" r:id="rId89"/>
    <p:sldId id="1604" r:id="rId90"/>
    <p:sldId id="1605" r:id="rId91"/>
    <p:sldId id="1606" r:id="rId92"/>
    <p:sldId id="1607" r:id="rId93"/>
    <p:sldId id="1608" r:id="rId94"/>
    <p:sldId id="1609" r:id="rId95"/>
    <p:sldId id="1589" r:id="rId96"/>
    <p:sldId id="1591" r:id="rId97"/>
    <p:sldId id="1592" r:id="rId98"/>
    <p:sldId id="1593" r:id="rId99"/>
    <p:sldId id="1594" r:id="rId100"/>
    <p:sldId id="1595" r:id="rId101"/>
    <p:sldId id="1617" r:id="rId102"/>
    <p:sldId id="1620" r:id="rId103"/>
    <p:sldId id="1621" r:id="rId104"/>
    <p:sldId id="1622" r:id="rId105"/>
    <p:sldId id="1623" r:id="rId106"/>
    <p:sldId id="1624" r:id="rId107"/>
    <p:sldId id="1625" r:id="rId108"/>
    <p:sldId id="1183" r:id="rId109"/>
    <p:sldId id="1573" r:id="rId110"/>
    <p:sldId id="1546" r:id="rId111"/>
    <p:sldId id="1547" r:id="rId112"/>
    <p:sldId id="1548" r:id="rId113"/>
    <p:sldId id="1549" r:id="rId114"/>
    <p:sldId id="1550" r:id="rId115"/>
    <p:sldId id="1164" r:id="rId116"/>
    <p:sldId id="1575" r:id="rId117"/>
    <p:sldId id="1580" r:id="rId118"/>
    <p:sldId id="1581" r:id="rId119"/>
    <p:sldId id="1577" r:id="rId120"/>
    <p:sldId id="1578" r:id="rId121"/>
    <p:sldId id="1579" r:id="rId122"/>
    <p:sldId id="1574" r:id="rId123"/>
    <p:sldId id="1543" r:id="rId124"/>
    <p:sldId id="1173" r:id="rId125"/>
    <p:sldId id="1174" r:id="rId126"/>
    <p:sldId id="1544" r:id="rId127"/>
    <p:sldId id="1545" r:id="rId128"/>
    <p:sldId id="1180" r:id="rId129"/>
    <p:sldId id="1551" r:id="rId130"/>
    <p:sldId id="1552" r:id="rId131"/>
    <p:sldId id="1553" r:id="rId132"/>
    <p:sldId id="1554" r:id="rId133"/>
    <p:sldId id="1555" r:id="rId134"/>
    <p:sldId id="1556" r:id="rId135"/>
    <p:sldId id="1610" r:id="rId136"/>
    <p:sldId id="1611" r:id="rId137"/>
    <p:sldId id="1612" r:id="rId138"/>
    <p:sldId id="1613" r:id="rId139"/>
    <p:sldId id="1614" r:id="rId140"/>
    <p:sldId id="1615" r:id="rId141"/>
    <p:sldId id="1616" r:id="rId142"/>
    <p:sldId id="1618" r:id="rId143"/>
    <p:sldId id="1666" r:id="rId144"/>
    <p:sldId id="1629" r:id="rId145"/>
    <p:sldId id="1630" r:id="rId146"/>
    <p:sldId id="1631" r:id="rId147"/>
    <p:sldId id="1632" r:id="rId148"/>
    <p:sldId id="1633" r:id="rId149"/>
    <p:sldId id="1619" r:id="rId150"/>
    <p:sldId id="1667" r:id="rId151"/>
    <p:sldId id="1635" r:id="rId152"/>
    <p:sldId id="1636" r:id="rId153"/>
    <p:sldId id="1637" r:id="rId154"/>
    <p:sldId id="1638" r:id="rId155"/>
    <p:sldId id="1639" r:id="rId156"/>
    <p:sldId id="1668" r:id="rId157"/>
    <p:sldId id="1670" r:id="rId158"/>
    <p:sldId id="1682" r:id="rId159"/>
    <p:sldId id="1683" r:id="rId160"/>
    <p:sldId id="1671" r:id="rId161"/>
    <p:sldId id="1672" r:id="rId162"/>
    <p:sldId id="1673" r:id="rId163"/>
    <p:sldId id="1674" r:id="rId164"/>
    <p:sldId id="1675" r:id="rId165"/>
    <p:sldId id="1669" r:id="rId166"/>
    <p:sldId id="1676" r:id="rId167"/>
    <p:sldId id="1685" r:id="rId168"/>
    <p:sldId id="1684" r:id="rId169"/>
    <p:sldId id="1677" r:id="rId170"/>
    <p:sldId id="1678" r:id="rId171"/>
    <p:sldId id="1679" r:id="rId172"/>
    <p:sldId id="1680" r:id="rId173"/>
    <p:sldId id="1681" r:id="rId174"/>
    <p:sldId id="1133" r:id="rId175"/>
    <p:sldId id="1040" r:id="rId176"/>
    <p:sldId id="1041" r:id="rId177"/>
    <p:sldId id="1042" r:id="rId178"/>
    <p:sldId id="1043" r:id="rId179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A90"/>
    <a:srgbClr val="EBE2D4"/>
    <a:srgbClr val="304668"/>
    <a:srgbClr val="B89878"/>
    <a:srgbClr val="C0C0C0"/>
    <a:srgbClr val="CFB997"/>
    <a:srgbClr val="B89866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91" d="100"/>
          <a:sy n="91" d="100"/>
        </p:scale>
        <p:origin x="57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890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slide" Target="slides/slide174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handoutMaster" Target="handoutMasters/handout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72" Type="http://schemas.openxmlformats.org/officeDocument/2006/relationships/slide" Target="slides/slide171.xml"/><Relationship Id="rId180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8007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815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745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238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65168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6963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19.59</a:t>
            </a:r>
          </a:p>
          <a:p>
            <a:r>
              <a:rPr lang="en-US" dirty="0"/>
              <a:t>15.64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2532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3336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526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308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8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4161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8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8689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6536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3980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051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9936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72512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45372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8301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09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32787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6780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043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4055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5118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4211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93743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1163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63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3938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32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21668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5034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601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419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4763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90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23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92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44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17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8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08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17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28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02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7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90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22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9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241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0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34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274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19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21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584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697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294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39.2</a:t>
            </a:r>
          </a:p>
          <a:p>
            <a:endParaRPr lang="en-US" dirty="0"/>
          </a:p>
          <a:p>
            <a:r>
              <a:rPr lang="en-US" dirty="0"/>
              <a:t>-3.02</a:t>
            </a:r>
          </a:p>
          <a:p>
            <a:r>
              <a:rPr lang="en-US" dirty="0"/>
              <a:t>9.89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158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7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981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541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07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947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1.21	17.68</a:t>
            </a:r>
          </a:p>
          <a:p>
            <a:r>
              <a:rPr lang="en-US" dirty="0"/>
              <a:t>4.72	12.33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834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39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02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3.15	10.87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56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3257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7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374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6.69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0303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89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8735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93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38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9623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9372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856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545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65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481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606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3302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498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44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5328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3101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5075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1635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8806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6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3101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13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04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712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34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7048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2795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087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3313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1268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19.8</a:t>
            </a:r>
          </a:p>
          <a:p>
            <a:r>
              <a:rPr lang="en-US" dirty="0"/>
              <a:t>15.53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3695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3148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5883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3789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855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2108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7680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833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2485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920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0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888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7114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59028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278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1104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5230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114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320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0933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0748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8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5.emf"/><Relationship Id="rId3" Type="http://schemas.openxmlformats.org/officeDocument/2006/relationships/image" Target="../media/image470.emf"/><Relationship Id="rId7" Type="http://schemas.openxmlformats.org/officeDocument/2006/relationships/image" Target="../media/image474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3.emf"/><Relationship Id="rId5" Type="http://schemas.openxmlformats.org/officeDocument/2006/relationships/image" Target="../media/image472.emf"/><Relationship Id="rId4" Type="http://schemas.openxmlformats.org/officeDocument/2006/relationships/image" Target="../media/image471.emf"/><Relationship Id="rId9" Type="http://schemas.openxmlformats.org/officeDocument/2006/relationships/image" Target="../media/image476.emf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residential/index.html" TargetMode="External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2.emf"/><Relationship Id="rId3" Type="http://schemas.openxmlformats.org/officeDocument/2006/relationships/image" Target="../media/image477.emf"/><Relationship Id="rId7" Type="http://schemas.openxmlformats.org/officeDocument/2006/relationships/image" Target="../media/image481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80.emf"/><Relationship Id="rId5" Type="http://schemas.openxmlformats.org/officeDocument/2006/relationships/image" Target="../media/image479.emf"/><Relationship Id="rId4" Type="http://schemas.openxmlformats.org/officeDocument/2006/relationships/image" Target="../media/image478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4.emf"/><Relationship Id="rId3" Type="http://schemas.openxmlformats.org/officeDocument/2006/relationships/image" Target="../media/image174.emf"/><Relationship Id="rId7" Type="http://schemas.openxmlformats.org/officeDocument/2006/relationships/image" Target="../media/image483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9.emf"/><Relationship Id="rId5" Type="http://schemas.openxmlformats.org/officeDocument/2006/relationships/image" Target="../media/image478.emf"/><Relationship Id="rId4" Type="http://schemas.openxmlformats.org/officeDocument/2006/relationships/image" Target="../media/image477.emf"/><Relationship Id="rId9" Type="http://schemas.openxmlformats.org/officeDocument/2006/relationships/image" Target="../media/image481.emf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1.emf"/><Relationship Id="rId3" Type="http://schemas.openxmlformats.org/officeDocument/2006/relationships/image" Target="../media/image174.emf"/><Relationship Id="rId7" Type="http://schemas.openxmlformats.org/officeDocument/2006/relationships/image" Target="../media/image480.emf"/><Relationship Id="rId12" Type="http://schemas.openxmlformats.org/officeDocument/2006/relationships/image" Target="../media/image489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85.emf"/><Relationship Id="rId11" Type="http://schemas.openxmlformats.org/officeDocument/2006/relationships/image" Target="../media/image488.emf"/><Relationship Id="rId5" Type="http://schemas.openxmlformats.org/officeDocument/2006/relationships/image" Target="../media/image478.emf"/><Relationship Id="rId10" Type="http://schemas.openxmlformats.org/officeDocument/2006/relationships/image" Target="../media/image487.emf"/><Relationship Id="rId4" Type="http://schemas.openxmlformats.org/officeDocument/2006/relationships/image" Target="../media/image477.emf"/><Relationship Id="rId9" Type="http://schemas.openxmlformats.org/officeDocument/2006/relationships/image" Target="../media/image486.emf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0.emf"/><Relationship Id="rId13" Type="http://schemas.openxmlformats.org/officeDocument/2006/relationships/image" Target="../media/image494.emf"/><Relationship Id="rId3" Type="http://schemas.openxmlformats.org/officeDocument/2006/relationships/image" Target="../media/image477.emf"/><Relationship Id="rId7" Type="http://schemas.openxmlformats.org/officeDocument/2006/relationships/image" Target="../media/image491.emf"/><Relationship Id="rId12" Type="http://schemas.openxmlformats.org/officeDocument/2006/relationships/image" Target="../media/image493.emf"/><Relationship Id="rId2" Type="http://schemas.openxmlformats.org/officeDocument/2006/relationships/notesSlide" Target="../notesSlides/notesSlide78.xml"/><Relationship Id="rId16" Type="http://schemas.openxmlformats.org/officeDocument/2006/relationships/image" Target="../media/image48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90.emf"/><Relationship Id="rId11" Type="http://schemas.openxmlformats.org/officeDocument/2006/relationships/image" Target="../media/image489.emf"/><Relationship Id="rId5" Type="http://schemas.openxmlformats.org/officeDocument/2006/relationships/image" Target="../media/image483.emf"/><Relationship Id="rId15" Type="http://schemas.openxmlformats.org/officeDocument/2006/relationships/image" Target="../media/image485.emf"/><Relationship Id="rId10" Type="http://schemas.openxmlformats.org/officeDocument/2006/relationships/image" Target="../media/image492.emf"/><Relationship Id="rId4" Type="http://schemas.openxmlformats.org/officeDocument/2006/relationships/image" Target="../media/image479.emf"/><Relationship Id="rId9" Type="http://schemas.openxmlformats.org/officeDocument/2006/relationships/image" Target="../media/image481.emf"/><Relationship Id="rId14" Type="http://schemas.openxmlformats.org/officeDocument/2006/relationships/image" Target="../media/image484.emf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0.emf"/><Relationship Id="rId3" Type="http://schemas.openxmlformats.org/officeDocument/2006/relationships/image" Target="../media/image495.emf"/><Relationship Id="rId7" Type="http://schemas.openxmlformats.org/officeDocument/2006/relationships/image" Target="../media/image499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98.emf"/><Relationship Id="rId11" Type="http://schemas.openxmlformats.org/officeDocument/2006/relationships/image" Target="../media/image503.emf"/><Relationship Id="rId5" Type="http://schemas.openxmlformats.org/officeDocument/2006/relationships/image" Target="../media/image497.emf"/><Relationship Id="rId10" Type="http://schemas.openxmlformats.org/officeDocument/2006/relationships/image" Target="../media/image502.emf"/><Relationship Id="rId4" Type="http://schemas.openxmlformats.org/officeDocument/2006/relationships/image" Target="../media/image496.emf"/><Relationship Id="rId9" Type="http://schemas.openxmlformats.org/officeDocument/2006/relationships/image" Target="../media/image501.emf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9.emf"/><Relationship Id="rId3" Type="http://schemas.openxmlformats.org/officeDocument/2006/relationships/image" Target="../media/image504.emf"/><Relationship Id="rId7" Type="http://schemas.openxmlformats.org/officeDocument/2006/relationships/image" Target="../media/image508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07.emf"/><Relationship Id="rId5" Type="http://schemas.openxmlformats.org/officeDocument/2006/relationships/image" Target="../media/image506.emf"/><Relationship Id="rId4" Type="http://schemas.openxmlformats.org/officeDocument/2006/relationships/image" Target="../media/image505.emf"/><Relationship Id="rId9" Type="http://schemas.openxmlformats.org/officeDocument/2006/relationships/image" Target="../media/image510.emf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ixp/index.html" TargetMode="External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9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11" Type="http://schemas.openxmlformats.org/officeDocument/2006/relationships/image" Target="../media/image5.emf"/><Relationship Id="rId5" Type="http://schemas.openxmlformats.org/officeDocument/2006/relationships/image" Target="../media/image3.emf"/><Relationship Id="rId15" Type="http://schemas.openxmlformats.org/officeDocument/2006/relationships/image" Target="../media/image15.emf"/><Relationship Id="rId10" Type="http://schemas.openxmlformats.org/officeDocument/2006/relationships/image" Target="../media/image11.emf"/><Relationship Id="rId4" Type="http://schemas.openxmlformats.org/officeDocument/2006/relationships/image" Target="../media/image2.emf"/><Relationship Id="rId9" Type="http://schemas.openxmlformats.org/officeDocument/2006/relationships/image" Target="../media/image6.emf"/><Relationship Id="rId14" Type="http://schemas.openxmlformats.org/officeDocument/2006/relationships/image" Target="../media/image14.emf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2.emf"/><Relationship Id="rId7" Type="http://schemas.openxmlformats.org/officeDocument/2006/relationships/image" Target="../media/image516.emf"/><Relationship Id="rId2" Type="http://schemas.openxmlformats.org/officeDocument/2006/relationships/image" Target="../media/image511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15.emf"/><Relationship Id="rId5" Type="http://schemas.openxmlformats.org/officeDocument/2006/relationships/image" Target="../media/image514.emf"/><Relationship Id="rId4" Type="http://schemas.openxmlformats.org/officeDocument/2006/relationships/image" Target="../media/image513.emf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4.emf"/><Relationship Id="rId13" Type="http://schemas.openxmlformats.org/officeDocument/2006/relationships/image" Target="../media/image521.emf"/><Relationship Id="rId3" Type="http://schemas.openxmlformats.org/officeDocument/2006/relationships/image" Target="../media/image139.emf"/><Relationship Id="rId7" Type="http://schemas.openxmlformats.org/officeDocument/2006/relationships/image" Target="../media/image518.emf"/><Relationship Id="rId12" Type="http://schemas.openxmlformats.org/officeDocument/2006/relationships/image" Target="../media/image520.emf"/><Relationship Id="rId2" Type="http://schemas.openxmlformats.org/officeDocument/2006/relationships/notesSlide" Target="../notesSlides/notesSlide81.xml"/><Relationship Id="rId16" Type="http://schemas.openxmlformats.org/officeDocument/2006/relationships/image" Target="../media/image524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7.emf"/><Relationship Id="rId11" Type="http://schemas.openxmlformats.org/officeDocument/2006/relationships/image" Target="../media/image513.emf"/><Relationship Id="rId5" Type="http://schemas.openxmlformats.org/officeDocument/2006/relationships/image" Target="../media/image512.emf"/><Relationship Id="rId15" Type="http://schemas.openxmlformats.org/officeDocument/2006/relationships/image" Target="../media/image523.emf"/><Relationship Id="rId10" Type="http://schemas.openxmlformats.org/officeDocument/2006/relationships/image" Target="../media/image519.emf"/><Relationship Id="rId4" Type="http://schemas.openxmlformats.org/officeDocument/2006/relationships/image" Target="../media/image511.emf"/><Relationship Id="rId9" Type="http://schemas.openxmlformats.org/officeDocument/2006/relationships/image" Target="../media/image515.emf"/><Relationship Id="rId14" Type="http://schemas.openxmlformats.org/officeDocument/2006/relationships/image" Target="../media/image522.emf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4.emf"/><Relationship Id="rId13" Type="http://schemas.openxmlformats.org/officeDocument/2006/relationships/image" Target="../media/image527.emf"/><Relationship Id="rId3" Type="http://schemas.openxmlformats.org/officeDocument/2006/relationships/image" Target="../media/image511.emf"/><Relationship Id="rId7" Type="http://schemas.openxmlformats.org/officeDocument/2006/relationships/image" Target="../media/image522.emf"/><Relationship Id="rId12" Type="http://schemas.openxmlformats.org/officeDocument/2006/relationships/image" Target="../media/image526.emf"/><Relationship Id="rId17" Type="http://schemas.openxmlformats.org/officeDocument/2006/relationships/image" Target="../media/image529.emf"/><Relationship Id="rId2" Type="http://schemas.openxmlformats.org/officeDocument/2006/relationships/notesSlide" Target="../notesSlides/notesSlide82.xml"/><Relationship Id="rId16" Type="http://schemas.openxmlformats.org/officeDocument/2006/relationships/image" Target="../media/image51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14.emf"/><Relationship Id="rId11" Type="http://schemas.openxmlformats.org/officeDocument/2006/relationships/image" Target="../media/image521.emf"/><Relationship Id="rId5" Type="http://schemas.openxmlformats.org/officeDocument/2006/relationships/image" Target="../media/image518.emf"/><Relationship Id="rId15" Type="http://schemas.openxmlformats.org/officeDocument/2006/relationships/image" Target="../media/image528.emf"/><Relationship Id="rId10" Type="http://schemas.openxmlformats.org/officeDocument/2006/relationships/image" Target="../media/image520.emf"/><Relationship Id="rId4" Type="http://schemas.openxmlformats.org/officeDocument/2006/relationships/image" Target="../media/image513.emf"/><Relationship Id="rId9" Type="http://schemas.openxmlformats.org/officeDocument/2006/relationships/image" Target="../media/image525.emf"/><Relationship Id="rId14" Type="http://schemas.openxmlformats.org/officeDocument/2006/relationships/image" Target="../media/image515.emf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5.emf"/><Relationship Id="rId3" Type="http://schemas.openxmlformats.org/officeDocument/2006/relationships/image" Target="../media/image530.emf"/><Relationship Id="rId7" Type="http://schemas.openxmlformats.org/officeDocument/2006/relationships/image" Target="../media/image534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3.emf"/><Relationship Id="rId11" Type="http://schemas.openxmlformats.org/officeDocument/2006/relationships/image" Target="../media/image538.emf"/><Relationship Id="rId5" Type="http://schemas.openxmlformats.org/officeDocument/2006/relationships/image" Target="../media/image532.emf"/><Relationship Id="rId10" Type="http://schemas.openxmlformats.org/officeDocument/2006/relationships/image" Target="../media/image537.emf"/><Relationship Id="rId4" Type="http://schemas.openxmlformats.org/officeDocument/2006/relationships/image" Target="../media/image531.emf"/><Relationship Id="rId9" Type="http://schemas.openxmlformats.org/officeDocument/2006/relationships/image" Target="../media/image536.emf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4.emf"/><Relationship Id="rId3" Type="http://schemas.openxmlformats.org/officeDocument/2006/relationships/image" Target="../media/image539.emf"/><Relationship Id="rId7" Type="http://schemas.openxmlformats.org/officeDocument/2006/relationships/image" Target="../media/image543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2.emf"/><Relationship Id="rId5" Type="http://schemas.openxmlformats.org/officeDocument/2006/relationships/image" Target="../media/image541.emf"/><Relationship Id="rId4" Type="http://schemas.openxmlformats.org/officeDocument/2006/relationships/image" Target="../media/image540.emf"/><Relationship Id="rId9" Type="http://schemas.openxmlformats.org/officeDocument/2006/relationships/image" Target="../media/image545.emf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core/index.html" TargetMode="External"/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7.emf"/><Relationship Id="rId7" Type="http://schemas.openxmlformats.org/officeDocument/2006/relationships/image" Target="../media/image551.emf"/><Relationship Id="rId2" Type="http://schemas.openxmlformats.org/officeDocument/2006/relationships/image" Target="../media/image54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50.emf"/><Relationship Id="rId5" Type="http://schemas.openxmlformats.org/officeDocument/2006/relationships/image" Target="../media/image549.emf"/><Relationship Id="rId4" Type="http://schemas.openxmlformats.org/officeDocument/2006/relationships/image" Target="../media/image548.emf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3.emf"/><Relationship Id="rId3" Type="http://schemas.openxmlformats.org/officeDocument/2006/relationships/image" Target="../media/image345.emf"/><Relationship Id="rId7" Type="http://schemas.openxmlformats.org/officeDocument/2006/relationships/image" Target="../media/image552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8.emf"/><Relationship Id="rId5" Type="http://schemas.openxmlformats.org/officeDocument/2006/relationships/image" Target="../media/image547.emf"/><Relationship Id="rId4" Type="http://schemas.openxmlformats.org/officeDocument/2006/relationships/image" Target="../media/image546.emf"/><Relationship Id="rId9" Type="http://schemas.openxmlformats.org/officeDocument/2006/relationships/image" Target="../media/image550.emf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0.emf"/><Relationship Id="rId3" Type="http://schemas.openxmlformats.org/officeDocument/2006/relationships/image" Target="../media/image345.emf"/><Relationship Id="rId7" Type="http://schemas.openxmlformats.org/officeDocument/2006/relationships/image" Target="../media/image549.emf"/><Relationship Id="rId12" Type="http://schemas.openxmlformats.org/officeDocument/2006/relationships/image" Target="../media/image558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54.emf"/><Relationship Id="rId11" Type="http://schemas.openxmlformats.org/officeDocument/2006/relationships/image" Target="../media/image557.emf"/><Relationship Id="rId5" Type="http://schemas.openxmlformats.org/officeDocument/2006/relationships/image" Target="../media/image547.emf"/><Relationship Id="rId10" Type="http://schemas.openxmlformats.org/officeDocument/2006/relationships/image" Target="../media/image556.emf"/><Relationship Id="rId4" Type="http://schemas.openxmlformats.org/officeDocument/2006/relationships/image" Target="../media/image546.emf"/><Relationship Id="rId9" Type="http://schemas.openxmlformats.org/officeDocument/2006/relationships/image" Target="../media/image555.emf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9.emf"/><Relationship Id="rId13" Type="http://schemas.openxmlformats.org/officeDocument/2006/relationships/image" Target="../media/image563.emf"/><Relationship Id="rId3" Type="http://schemas.openxmlformats.org/officeDocument/2006/relationships/image" Target="../media/image546.emf"/><Relationship Id="rId7" Type="http://schemas.openxmlformats.org/officeDocument/2006/relationships/image" Target="../media/image560.emf"/><Relationship Id="rId12" Type="http://schemas.openxmlformats.org/officeDocument/2006/relationships/image" Target="../media/image562.emf"/><Relationship Id="rId2" Type="http://schemas.openxmlformats.org/officeDocument/2006/relationships/notesSlide" Target="../notesSlides/notesSlide87.xml"/><Relationship Id="rId16" Type="http://schemas.openxmlformats.org/officeDocument/2006/relationships/image" Target="../media/image55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59.emf"/><Relationship Id="rId11" Type="http://schemas.openxmlformats.org/officeDocument/2006/relationships/image" Target="../media/image561.emf"/><Relationship Id="rId5" Type="http://schemas.openxmlformats.org/officeDocument/2006/relationships/image" Target="../media/image552.emf"/><Relationship Id="rId15" Type="http://schemas.openxmlformats.org/officeDocument/2006/relationships/image" Target="../media/image550.emf"/><Relationship Id="rId10" Type="http://schemas.openxmlformats.org/officeDocument/2006/relationships/image" Target="../media/image558.emf"/><Relationship Id="rId4" Type="http://schemas.openxmlformats.org/officeDocument/2006/relationships/image" Target="../media/image548.emf"/><Relationship Id="rId9" Type="http://schemas.openxmlformats.org/officeDocument/2006/relationships/image" Target="../media/image556.emf"/><Relationship Id="rId14" Type="http://schemas.openxmlformats.org/officeDocument/2006/relationships/image" Target="../media/image554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.emf"/><Relationship Id="rId3" Type="http://schemas.openxmlformats.org/officeDocument/2006/relationships/image" Target="../media/image16.emf"/><Relationship Id="rId7" Type="http://schemas.openxmlformats.org/officeDocument/2006/relationships/image" Target="../media/image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8.emf"/><Relationship Id="rId11" Type="http://schemas.openxmlformats.org/officeDocument/2006/relationships/image" Target="../media/image9.emf"/><Relationship Id="rId5" Type="http://schemas.openxmlformats.org/officeDocument/2006/relationships/image" Target="../media/image17.emf"/><Relationship Id="rId15" Type="http://schemas.openxmlformats.org/officeDocument/2006/relationships/image" Target="../media/image6.emf"/><Relationship Id="rId10" Type="http://schemas.openxmlformats.org/officeDocument/2006/relationships/image" Target="../media/image19.emf"/><Relationship Id="rId4" Type="http://schemas.openxmlformats.org/officeDocument/2006/relationships/image" Target="../media/image15.emf"/><Relationship Id="rId9" Type="http://schemas.openxmlformats.org/officeDocument/2006/relationships/image" Target="../media/image13.emf"/><Relationship Id="rId14" Type="http://schemas.openxmlformats.org/officeDocument/2006/relationships/image" Target="../media/image10.emf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9.emf"/><Relationship Id="rId3" Type="http://schemas.openxmlformats.org/officeDocument/2006/relationships/image" Target="../media/image564.emf"/><Relationship Id="rId7" Type="http://schemas.openxmlformats.org/officeDocument/2006/relationships/image" Target="../media/image568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7.emf"/><Relationship Id="rId11" Type="http://schemas.openxmlformats.org/officeDocument/2006/relationships/image" Target="../media/image572.emf"/><Relationship Id="rId5" Type="http://schemas.openxmlformats.org/officeDocument/2006/relationships/image" Target="../media/image566.emf"/><Relationship Id="rId10" Type="http://schemas.openxmlformats.org/officeDocument/2006/relationships/image" Target="../media/image571.emf"/><Relationship Id="rId4" Type="http://schemas.openxmlformats.org/officeDocument/2006/relationships/image" Target="../media/image565.emf"/><Relationship Id="rId9" Type="http://schemas.openxmlformats.org/officeDocument/2006/relationships/image" Target="../media/image570.emf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8.emf"/><Relationship Id="rId3" Type="http://schemas.openxmlformats.org/officeDocument/2006/relationships/image" Target="../media/image573.emf"/><Relationship Id="rId7" Type="http://schemas.openxmlformats.org/officeDocument/2006/relationships/image" Target="../media/image577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6.emf"/><Relationship Id="rId5" Type="http://schemas.openxmlformats.org/officeDocument/2006/relationships/image" Target="../media/image575.emf"/><Relationship Id="rId4" Type="http://schemas.openxmlformats.org/officeDocument/2006/relationships/image" Target="../media/image574.emf"/><Relationship Id="rId9" Type="http://schemas.openxmlformats.org/officeDocument/2006/relationships/image" Target="../media/image579.emf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dc/index.html" TargetMode="External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5.emf"/><Relationship Id="rId3" Type="http://schemas.openxmlformats.org/officeDocument/2006/relationships/image" Target="../media/image580.emf"/><Relationship Id="rId7" Type="http://schemas.openxmlformats.org/officeDocument/2006/relationships/image" Target="../media/image584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83.emf"/><Relationship Id="rId5" Type="http://schemas.openxmlformats.org/officeDocument/2006/relationships/image" Target="../media/image582.emf"/><Relationship Id="rId4" Type="http://schemas.openxmlformats.org/officeDocument/2006/relationships/image" Target="../media/image581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7.emf"/><Relationship Id="rId3" Type="http://schemas.openxmlformats.org/officeDocument/2006/relationships/image" Target="../media/image174.emf"/><Relationship Id="rId7" Type="http://schemas.openxmlformats.org/officeDocument/2006/relationships/image" Target="../media/image586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2.emf"/><Relationship Id="rId5" Type="http://schemas.openxmlformats.org/officeDocument/2006/relationships/image" Target="../media/image581.emf"/><Relationship Id="rId4" Type="http://schemas.openxmlformats.org/officeDocument/2006/relationships/image" Target="../media/image580.emf"/><Relationship Id="rId9" Type="http://schemas.openxmlformats.org/officeDocument/2006/relationships/image" Target="../media/image584.emf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4.emf"/><Relationship Id="rId3" Type="http://schemas.openxmlformats.org/officeDocument/2006/relationships/image" Target="../media/image174.emf"/><Relationship Id="rId7" Type="http://schemas.openxmlformats.org/officeDocument/2006/relationships/image" Target="../media/image583.emf"/><Relationship Id="rId12" Type="http://schemas.openxmlformats.org/officeDocument/2006/relationships/image" Target="../media/image592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8.emf"/><Relationship Id="rId11" Type="http://schemas.openxmlformats.org/officeDocument/2006/relationships/image" Target="../media/image591.emf"/><Relationship Id="rId5" Type="http://schemas.openxmlformats.org/officeDocument/2006/relationships/image" Target="../media/image581.emf"/><Relationship Id="rId10" Type="http://schemas.openxmlformats.org/officeDocument/2006/relationships/image" Target="../media/image590.emf"/><Relationship Id="rId4" Type="http://schemas.openxmlformats.org/officeDocument/2006/relationships/image" Target="../media/image580.emf"/><Relationship Id="rId9" Type="http://schemas.openxmlformats.org/officeDocument/2006/relationships/image" Target="../media/image589.emf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3.emf"/><Relationship Id="rId13" Type="http://schemas.openxmlformats.org/officeDocument/2006/relationships/image" Target="../media/image584.emf"/><Relationship Id="rId3" Type="http://schemas.openxmlformats.org/officeDocument/2006/relationships/image" Target="../media/image580.emf"/><Relationship Id="rId7" Type="http://schemas.openxmlformats.org/officeDocument/2006/relationships/image" Target="../media/image594.emf"/><Relationship Id="rId12" Type="http://schemas.openxmlformats.org/officeDocument/2006/relationships/image" Target="../media/image587.emf"/><Relationship Id="rId2" Type="http://schemas.openxmlformats.org/officeDocument/2006/relationships/notesSlide" Target="../notesSlides/notesSlide93.xml"/><Relationship Id="rId16" Type="http://schemas.openxmlformats.org/officeDocument/2006/relationships/image" Target="../media/image59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93.emf"/><Relationship Id="rId11" Type="http://schemas.openxmlformats.org/officeDocument/2006/relationships/image" Target="../media/image595.emf"/><Relationship Id="rId5" Type="http://schemas.openxmlformats.org/officeDocument/2006/relationships/image" Target="../media/image586.emf"/><Relationship Id="rId15" Type="http://schemas.openxmlformats.org/officeDocument/2006/relationships/image" Target="../media/image596.emf"/><Relationship Id="rId10" Type="http://schemas.openxmlformats.org/officeDocument/2006/relationships/image" Target="../media/image592.emf"/><Relationship Id="rId4" Type="http://schemas.openxmlformats.org/officeDocument/2006/relationships/image" Target="../media/image582.emf"/><Relationship Id="rId9" Type="http://schemas.openxmlformats.org/officeDocument/2006/relationships/image" Target="../media/image590.emf"/><Relationship Id="rId14" Type="http://schemas.openxmlformats.org/officeDocument/2006/relationships/image" Target="../media/image588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3.emf"/><Relationship Id="rId3" Type="http://schemas.openxmlformats.org/officeDocument/2006/relationships/image" Target="../media/image598.emf"/><Relationship Id="rId7" Type="http://schemas.openxmlformats.org/officeDocument/2006/relationships/image" Target="../media/image602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01.emf"/><Relationship Id="rId11" Type="http://schemas.openxmlformats.org/officeDocument/2006/relationships/image" Target="../media/image606.emf"/><Relationship Id="rId5" Type="http://schemas.openxmlformats.org/officeDocument/2006/relationships/image" Target="../media/image600.emf"/><Relationship Id="rId10" Type="http://schemas.openxmlformats.org/officeDocument/2006/relationships/image" Target="../media/image605.emf"/><Relationship Id="rId4" Type="http://schemas.openxmlformats.org/officeDocument/2006/relationships/image" Target="../media/image599.emf"/><Relationship Id="rId9" Type="http://schemas.openxmlformats.org/officeDocument/2006/relationships/image" Target="../media/image604.emf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2.emf"/><Relationship Id="rId3" Type="http://schemas.openxmlformats.org/officeDocument/2006/relationships/image" Target="../media/image607.emf"/><Relationship Id="rId7" Type="http://schemas.openxmlformats.org/officeDocument/2006/relationships/image" Target="../media/image611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0.emf"/><Relationship Id="rId5" Type="http://schemas.openxmlformats.org/officeDocument/2006/relationships/image" Target="../media/image609.emf"/><Relationship Id="rId4" Type="http://schemas.openxmlformats.org/officeDocument/2006/relationships/image" Target="../media/image608.emf"/><Relationship Id="rId9" Type="http://schemas.openxmlformats.org/officeDocument/2006/relationships/image" Target="../media/image613.emf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metro/index.html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9.emf"/><Relationship Id="rId3" Type="http://schemas.openxmlformats.org/officeDocument/2006/relationships/image" Target="../media/image614.emf"/><Relationship Id="rId7" Type="http://schemas.openxmlformats.org/officeDocument/2006/relationships/image" Target="../media/image61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17.emf"/><Relationship Id="rId5" Type="http://schemas.openxmlformats.org/officeDocument/2006/relationships/image" Target="../media/image616.emf"/><Relationship Id="rId4" Type="http://schemas.openxmlformats.org/officeDocument/2006/relationships/image" Target="../media/image615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7.emf"/><Relationship Id="rId13" Type="http://schemas.openxmlformats.org/officeDocument/2006/relationships/image" Target="../media/image624.emf"/><Relationship Id="rId3" Type="http://schemas.openxmlformats.org/officeDocument/2006/relationships/image" Target="../media/image139.emf"/><Relationship Id="rId7" Type="http://schemas.openxmlformats.org/officeDocument/2006/relationships/image" Target="../media/image621.emf"/><Relationship Id="rId12" Type="http://schemas.openxmlformats.org/officeDocument/2006/relationships/image" Target="../media/image623.emf"/><Relationship Id="rId2" Type="http://schemas.openxmlformats.org/officeDocument/2006/relationships/notesSlide" Target="../notesSlides/notesSlide97.xml"/><Relationship Id="rId16" Type="http://schemas.openxmlformats.org/officeDocument/2006/relationships/image" Target="../media/image627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20.emf"/><Relationship Id="rId11" Type="http://schemas.openxmlformats.org/officeDocument/2006/relationships/image" Target="../media/image616.emf"/><Relationship Id="rId5" Type="http://schemas.openxmlformats.org/officeDocument/2006/relationships/image" Target="../media/image615.emf"/><Relationship Id="rId15" Type="http://schemas.openxmlformats.org/officeDocument/2006/relationships/image" Target="../media/image626.emf"/><Relationship Id="rId10" Type="http://schemas.openxmlformats.org/officeDocument/2006/relationships/image" Target="../media/image622.emf"/><Relationship Id="rId4" Type="http://schemas.openxmlformats.org/officeDocument/2006/relationships/image" Target="../media/image614.emf"/><Relationship Id="rId9" Type="http://schemas.openxmlformats.org/officeDocument/2006/relationships/image" Target="../media/image618.emf"/><Relationship Id="rId14" Type="http://schemas.openxmlformats.org/officeDocument/2006/relationships/image" Target="../media/image625.emf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5.emf"/><Relationship Id="rId13" Type="http://schemas.openxmlformats.org/officeDocument/2006/relationships/image" Target="../media/image630.emf"/><Relationship Id="rId18" Type="http://schemas.openxmlformats.org/officeDocument/2006/relationships/image" Target="../media/image633.emf"/><Relationship Id="rId3" Type="http://schemas.openxmlformats.org/officeDocument/2006/relationships/image" Target="../media/image614.emf"/><Relationship Id="rId7" Type="http://schemas.openxmlformats.org/officeDocument/2006/relationships/image" Target="../media/image623.emf"/><Relationship Id="rId12" Type="http://schemas.openxmlformats.org/officeDocument/2006/relationships/image" Target="../media/image627.emf"/><Relationship Id="rId17" Type="http://schemas.openxmlformats.org/officeDocument/2006/relationships/image" Target="../media/image632.emf"/><Relationship Id="rId2" Type="http://schemas.openxmlformats.org/officeDocument/2006/relationships/notesSlide" Target="../notesSlides/notesSlide98.xml"/><Relationship Id="rId16" Type="http://schemas.openxmlformats.org/officeDocument/2006/relationships/image" Target="../media/image6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17.emf"/><Relationship Id="rId11" Type="http://schemas.openxmlformats.org/officeDocument/2006/relationships/image" Target="../media/image626.emf"/><Relationship Id="rId5" Type="http://schemas.openxmlformats.org/officeDocument/2006/relationships/image" Target="../media/image621.emf"/><Relationship Id="rId15" Type="http://schemas.openxmlformats.org/officeDocument/2006/relationships/image" Target="../media/image620.emf"/><Relationship Id="rId10" Type="http://schemas.openxmlformats.org/officeDocument/2006/relationships/image" Target="../media/image629.emf"/><Relationship Id="rId4" Type="http://schemas.openxmlformats.org/officeDocument/2006/relationships/image" Target="../media/image616.emf"/><Relationship Id="rId9" Type="http://schemas.openxmlformats.org/officeDocument/2006/relationships/image" Target="../media/image628.emf"/><Relationship Id="rId14" Type="http://schemas.openxmlformats.org/officeDocument/2006/relationships/image" Target="../media/image631.emf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634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37.emf"/><Relationship Id="rId11" Type="http://schemas.openxmlformats.org/officeDocument/2006/relationships/image" Target="../media/image638.emf"/><Relationship Id="rId5" Type="http://schemas.openxmlformats.org/officeDocument/2006/relationships/image" Target="../media/image636.emf"/><Relationship Id="rId10" Type="http://schemas.openxmlformats.org/officeDocument/2006/relationships/image" Target="../media/image159.emf"/><Relationship Id="rId4" Type="http://schemas.openxmlformats.org/officeDocument/2006/relationships/image" Target="../media/image635.emf"/><Relationship Id="rId9" Type="http://schemas.openxmlformats.org/officeDocument/2006/relationships/image" Target="../media/image158.emf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4.emf"/><Relationship Id="rId3" Type="http://schemas.openxmlformats.org/officeDocument/2006/relationships/image" Target="../media/image639.emf"/><Relationship Id="rId7" Type="http://schemas.openxmlformats.org/officeDocument/2006/relationships/image" Target="../media/image643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2.emf"/><Relationship Id="rId5" Type="http://schemas.openxmlformats.org/officeDocument/2006/relationships/image" Target="../media/image641.emf"/><Relationship Id="rId4" Type="http://schemas.openxmlformats.org/officeDocument/2006/relationships/image" Target="../media/image640.emf"/><Relationship Id="rId9" Type="http://schemas.openxmlformats.org/officeDocument/2006/relationships/image" Target="../media/image645.emf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pbb/index.html" TargetMode="External"/><Relationship Id="rId1" Type="http://schemas.openxmlformats.org/officeDocument/2006/relationships/slideLayout" Target="../slideLayouts/slideLayout4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1.emf"/><Relationship Id="rId3" Type="http://schemas.openxmlformats.org/officeDocument/2006/relationships/image" Target="../media/image646.emf"/><Relationship Id="rId7" Type="http://schemas.openxmlformats.org/officeDocument/2006/relationships/image" Target="../media/image650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49.emf"/><Relationship Id="rId5" Type="http://schemas.openxmlformats.org/officeDocument/2006/relationships/image" Target="../media/image648.emf"/><Relationship Id="rId4" Type="http://schemas.openxmlformats.org/officeDocument/2006/relationships/image" Target="../media/image647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4.emf"/><Relationship Id="rId3" Type="http://schemas.openxmlformats.org/officeDocument/2006/relationships/image" Target="../media/image652.emf"/><Relationship Id="rId7" Type="http://schemas.openxmlformats.org/officeDocument/2006/relationships/image" Target="../media/image653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8.emf"/><Relationship Id="rId5" Type="http://schemas.openxmlformats.org/officeDocument/2006/relationships/image" Target="../media/image647.emf"/><Relationship Id="rId4" Type="http://schemas.openxmlformats.org/officeDocument/2006/relationships/image" Target="../media/image646.emf"/><Relationship Id="rId9" Type="http://schemas.openxmlformats.org/officeDocument/2006/relationships/image" Target="../media/image650.emf"/></Relationships>
</file>

<file path=ppt/slides/_rels/slide1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0.emf"/><Relationship Id="rId3" Type="http://schemas.openxmlformats.org/officeDocument/2006/relationships/image" Target="../media/image652.emf"/><Relationship Id="rId7" Type="http://schemas.openxmlformats.org/officeDocument/2006/relationships/image" Target="../media/image649.emf"/><Relationship Id="rId12" Type="http://schemas.openxmlformats.org/officeDocument/2006/relationships/image" Target="../media/image659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5.emf"/><Relationship Id="rId11" Type="http://schemas.openxmlformats.org/officeDocument/2006/relationships/image" Target="../media/image658.emf"/><Relationship Id="rId5" Type="http://schemas.openxmlformats.org/officeDocument/2006/relationships/image" Target="../media/image647.emf"/><Relationship Id="rId10" Type="http://schemas.openxmlformats.org/officeDocument/2006/relationships/image" Target="../media/image657.emf"/><Relationship Id="rId4" Type="http://schemas.openxmlformats.org/officeDocument/2006/relationships/image" Target="../media/image646.emf"/><Relationship Id="rId9" Type="http://schemas.openxmlformats.org/officeDocument/2006/relationships/image" Target="../media/image656.emf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9.emf"/><Relationship Id="rId13" Type="http://schemas.openxmlformats.org/officeDocument/2006/relationships/image" Target="../media/image650.emf"/><Relationship Id="rId3" Type="http://schemas.openxmlformats.org/officeDocument/2006/relationships/image" Target="../media/image646.emf"/><Relationship Id="rId7" Type="http://schemas.openxmlformats.org/officeDocument/2006/relationships/image" Target="../media/image661.emf"/><Relationship Id="rId12" Type="http://schemas.openxmlformats.org/officeDocument/2006/relationships/image" Target="../media/image664.emf"/><Relationship Id="rId2" Type="http://schemas.openxmlformats.org/officeDocument/2006/relationships/notesSlide" Target="../notesSlides/notesSlide104.xml"/><Relationship Id="rId16" Type="http://schemas.openxmlformats.org/officeDocument/2006/relationships/image" Target="../media/image65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60.emf"/><Relationship Id="rId11" Type="http://schemas.openxmlformats.org/officeDocument/2006/relationships/image" Target="../media/image663.emf"/><Relationship Id="rId5" Type="http://schemas.openxmlformats.org/officeDocument/2006/relationships/image" Target="../media/image653.emf"/><Relationship Id="rId15" Type="http://schemas.openxmlformats.org/officeDocument/2006/relationships/image" Target="../media/image657.emf"/><Relationship Id="rId10" Type="http://schemas.openxmlformats.org/officeDocument/2006/relationships/image" Target="../media/image659.emf"/><Relationship Id="rId4" Type="http://schemas.openxmlformats.org/officeDocument/2006/relationships/image" Target="../media/image648.emf"/><Relationship Id="rId9" Type="http://schemas.openxmlformats.org/officeDocument/2006/relationships/image" Target="../media/image662.emf"/><Relationship Id="rId14" Type="http://schemas.openxmlformats.org/officeDocument/2006/relationships/image" Target="../media/image655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0.emf"/><Relationship Id="rId3" Type="http://schemas.openxmlformats.org/officeDocument/2006/relationships/image" Target="../media/image665.emf"/><Relationship Id="rId7" Type="http://schemas.openxmlformats.org/officeDocument/2006/relationships/image" Target="../media/image669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68.emf"/><Relationship Id="rId11" Type="http://schemas.openxmlformats.org/officeDocument/2006/relationships/image" Target="../media/image673.emf"/><Relationship Id="rId5" Type="http://schemas.openxmlformats.org/officeDocument/2006/relationships/image" Target="../media/image667.emf"/><Relationship Id="rId10" Type="http://schemas.openxmlformats.org/officeDocument/2006/relationships/image" Target="../media/image672.emf"/><Relationship Id="rId4" Type="http://schemas.openxmlformats.org/officeDocument/2006/relationships/image" Target="../media/image666.emf"/><Relationship Id="rId9" Type="http://schemas.openxmlformats.org/officeDocument/2006/relationships/image" Target="../media/image671.emf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9.emf"/><Relationship Id="rId3" Type="http://schemas.openxmlformats.org/officeDocument/2006/relationships/image" Target="../media/image674.emf"/><Relationship Id="rId7" Type="http://schemas.openxmlformats.org/officeDocument/2006/relationships/image" Target="../media/image67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7.emf"/><Relationship Id="rId5" Type="http://schemas.openxmlformats.org/officeDocument/2006/relationships/image" Target="../media/image676.emf"/><Relationship Id="rId4" Type="http://schemas.openxmlformats.org/officeDocument/2006/relationships/image" Target="../media/image675.emf"/><Relationship Id="rId9" Type="http://schemas.openxmlformats.org/officeDocument/2006/relationships/image" Target="../media/image680.emf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1/index.html" TargetMode="External"/><Relationship Id="rId1" Type="http://schemas.openxmlformats.org/officeDocument/2006/relationships/slideLayout" Target="../slideLayouts/slideLayout4.xml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6.emf"/><Relationship Id="rId3" Type="http://schemas.openxmlformats.org/officeDocument/2006/relationships/image" Target="../media/image681.emf"/><Relationship Id="rId7" Type="http://schemas.openxmlformats.org/officeDocument/2006/relationships/image" Target="../media/image685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84.emf"/><Relationship Id="rId5" Type="http://schemas.openxmlformats.org/officeDocument/2006/relationships/image" Target="../media/image683.emf"/><Relationship Id="rId4" Type="http://schemas.openxmlformats.org/officeDocument/2006/relationships/image" Target="../media/image682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9.emf"/><Relationship Id="rId3" Type="http://schemas.openxmlformats.org/officeDocument/2006/relationships/image" Target="../media/image687.emf"/><Relationship Id="rId7" Type="http://schemas.openxmlformats.org/officeDocument/2006/relationships/image" Target="../media/image688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3.emf"/><Relationship Id="rId5" Type="http://schemas.openxmlformats.org/officeDocument/2006/relationships/image" Target="../media/image682.emf"/><Relationship Id="rId4" Type="http://schemas.openxmlformats.org/officeDocument/2006/relationships/image" Target="../media/image681.emf"/><Relationship Id="rId9" Type="http://schemas.openxmlformats.org/officeDocument/2006/relationships/image" Target="../media/image685.emf"/></Relationships>
</file>

<file path=ppt/slides/_rels/slide1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5.emf"/><Relationship Id="rId3" Type="http://schemas.openxmlformats.org/officeDocument/2006/relationships/image" Target="../media/image687.emf"/><Relationship Id="rId7" Type="http://schemas.openxmlformats.org/officeDocument/2006/relationships/image" Target="../media/image684.emf"/><Relationship Id="rId12" Type="http://schemas.openxmlformats.org/officeDocument/2006/relationships/image" Target="../media/image694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90.emf"/><Relationship Id="rId11" Type="http://schemas.openxmlformats.org/officeDocument/2006/relationships/image" Target="../media/image693.emf"/><Relationship Id="rId5" Type="http://schemas.openxmlformats.org/officeDocument/2006/relationships/image" Target="../media/image682.emf"/><Relationship Id="rId10" Type="http://schemas.openxmlformats.org/officeDocument/2006/relationships/image" Target="../media/image692.emf"/><Relationship Id="rId4" Type="http://schemas.openxmlformats.org/officeDocument/2006/relationships/image" Target="../media/image681.emf"/><Relationship Id="rId9" Type="http://schemas.openxmlformats.org/officeDocument/2006/relationships/image" Target="../media/image691.emf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3.emf"/><Relationship Id="rId13" Type="http://schemas.openxmlformats.org/officeDocument/2006/relationships/image" Target="../media/image692.emf"/><Relationship Id="rId3" Type="http://schemas.openxmlformats.org/officeDocument/2006/relationships/image" Target="../media/image695.emf"/><Relationship Id="rId7" Type="http://schemas.openxmlformats.org/officeDocument/2006/relationships/image" Target="../media/image681.emf"/><Relationship Id="rId12" Type="http://schemas.openxmlformats.org/officeDocument/2006/relationships/image" Target="../media/image699.emf"/><Relationship Id="rId2" Type="http://schemas.openxmlformats.org/officeDocument/2006/relationships/notesSlide" Target="../notesSlides/notesSlide110.xml"/><Relationship Id="rId16" Type="http://schemas.openxmlformats.org/officeDocument/2006/relationships/image" Target="../media/image69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97.emf"/><Relationship Id="rId11" Type="http://schemas.openxmlformats.org/officeDocument/2006/relationships/image" Target="../media/image688.emf"/><Relationship Id="rId5" Type="http://schemas.openxmlformats.org/officeDocument/2006/relationships/image" Target="../media/image696.emf"/><Relationship Id="rId15" Type="http://schemas.openxmlformats.org/officeDocument/2006/relationships/image" Target="../media/image689.emf"/><Relationship Id="rId10" Type="http://schemas.openxmlformats.org/officeDocument/2006/relationships/image" Target="../media/image684.emf"/><Relationship Id="rId4" Type="http://schemas.openxmlformats.org/officeDocument/2006/relationships/image" Target="../media/image694.emf"/><Relationship Id="rId9" Type="http://schemas.openxmlformats.org/officeDocument/2006/relationships/image" Target="../media/image698.emf"/><Relationship Id="rId14" Type="http://schemas.openxmlformats.org/officeDocument/2006/relationships/image" Target="../media/image685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5.emf"/><Relationship Id="rId3" Type="http://schemas.openxmlformats.org/officeDocument/2006/relationships/image" Target="../media/image700.emf"/><Relationship Id="rId7" Type="http://schemas.openxmlformats.org/officeDocument/2006/relationships/image" Target="../media/image704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03.emf"/><Relationship Id="rId11" Type="http://schemas.openxmlformats.org/officeDocument/2006/relationships/image" Target="../media/image708.emf"/><Relationship Id="rId5" Type="http://schemas.openxmlformats.org/officeDocument/2006/relationships/image" Target="../media/image702.emf"/><Relationship Id="rId10" Type="http://schemas.openxmlformats.org/officeDocument/2006/relationships/image" Target="../media/image707.emf"/><Relationship Id="rId4" Type="http://schemas.openxmlformats.org/officeDocument/2006/relationships/image" Target="../media/image701.emf"/><Relationship Id="rId9" Type="http://schemas.openxmlformats.org/officeDocument/2006/relationships/image" Target="../media/image706.emf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4.emf"/><Relationship Id="rId3" Type="http://schemas.openxmlformats.org/officeDocument/2006/relationships/image" Target="../media/image709.emf"/><Relationship Id="rId7" Type="http://schemas.openxmlformats.org/officeDocument/2006/relationships/image" Target="../media/image713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2.emf"/><Relationship Id="rId5" Type="http://schemas.openxmlformats.org/officeDocument/2006/relationships/image" Target="../media/image711.emf"/><Relationship Id="rId4" Type="http://schemas.openxmlformats.org/officeDocument/2006/relationships/image" Target="../media/image710.emf"/><Relationship Id="rId9" Type="http://schemas.openxmlformats.org/officeDocument/2006/relationships/image" Target="../media/image715.emf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2/index.html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h-ir/index.html" TargetMode="External"/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1.emf"/><Relationship Id="rId3" Type="http://schemas.openxmlformats.org/officeDocument/2006/relationships/image" Target="../media/image716.emf"/><Relationship Id="rId7" Type="http://schemas.openxmlformats.org/officeDocument/2006/relationships/image" Target="../media/image720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19.emf"/><Relationship Id="rId5" Type="http://schemas.openxmlformats.org/officeDocument/2006/relationships/image" Target="../media/image718.emf"/><Relationship Id="rId4" Type="http://schemas.openxmlformats.org/officeDocument/2006/relationships/image" Target="../media/image717.emf"/></Relationships>
</file>

<file path=ppt/slides/_rels/slide1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3.emf"/><Relationship Id="rId3" Type="http://schemas.openxmlformats.org/officeDocument/2006/relationships/image" Target="../media/image687.emf"/><Relationship Id="rId7" Type="http://schemas.openxmlformats.org/officeDocument/2006/relationships/image" Target="../media/image722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8.emf"/><Relationship Id="rId5" Type="http://schemas.openxmlformats.org/officeDocument/2006/relationships/image" Target="../media/image717.emf"/><Relationship Id="rId4" Type="http://schemas.openxmlformats.org/officeDocument/2006/relationships/image" Target="../media/image716.emf"/><Relationship Id="rId9" Type="http://schemas.openxmlformats.org/officeDocument/2006/relationships/image" Target="../media/image720.emf"/></Relationships>
</file>

<file path=ppt/slides/_rels/slide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0.emf"/><Relationship Id="rId3" Type="http://schemas.openxmlformats.org/officeDocument/2006/relationships/image" Target="../media/image687.emf"/><Relationship Id="rId7" Type="http://schemas.openxmlformats.org/officeDocument/2006/relationships/image" Target="../media/image719.emf"/><Relationship Id="rId12" Type="http://schemas.openxmlformats.org/officeDocument/2006/relationships/image" Target="../media/image728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24.emf"/><Relationship Id="rId11" Type="http://schemas.openxmlformats.org/officeDocument/2006/relationships/image" Target="../media/image727.emf"/><Relationship Id="rId5" Type="http://schemas.openxmlformats.org/officeDocument/2006/relationships/image" Target="../media/image717.emf"/><Relationship Id="rId10" Type="http://schemas.openxmlformats.org/officeDocument/2006/relationships/image" Target="../media/image726.emf"/><Relationship Id="rId4" Type="http://schemas.openxmlformats.org/officeDocument/2006/relationships/image" Target="../media/image716.emf"/><Relationship Id="rId9" Type="http://schemas.openxmlformats.org/officeDocument/2006/relationships/image" Target="../media/image725.emf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8.emf"/><Relationship Id="rId13" Type="http://schemas.openxmlformats.org/officeDocument/2006/relationships/image" Target="../media/image733.emf"/><Relationship Id="rId3" Type="http://schemas.openxmlformats.org/officeDocument/2006/relationships/image" Target="../media/image729.emf"/><Relationship Id="rId7" Type="http://schemas.openxmlformats.org/officeDocument/2006/relationships/image" Target="../media/image716.emf"/><Relationship Id="rId12" Type="http://schemas.openxmlformats.org/officeDocument/2006/relationships/image" Target="../media/image722.emf"/><Relationship Id="rId2" Type="http://schemas.openxmlformats.org/officeDocument/2006/relationships/notesSlide" Target="../notesSlides/notesSlide116.xml"/><Relationship Id="rId16" Type="http://schemas.openxmlformats.org/officeDocument/2006/relationships/image" Target="../media/image72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31.emf"/><Relationship Id="rId11" Type="http://schemas.openxmlformats.org/officeDocument/2006/relationships/image" Target="../media/image719.emf"/><Relationship Id="rId5" Type="http://schemas.openxmlformats.org/officeDocument/2006/relationships/image" Target="../media/image730.emf"/><Relationship Id="rId15" Type="http://schemas.openxmlformats.org/officeDocument/2006/relationships/image" Target="../media/image723.emf"/><Relationship Id="rId10" Type="http://schemas.openxmlformats.org/officeDocument/2006/relationships/image" Target="../media/image732.emf"/><Relationship Id="rId4" Type="http://schemas.openxmlformats.org/officeDocument/2006/relationships/image" Target="../media/image728.emf"/><Relationship Id="rId9" Type="http://schemas.openxmlformats.org/officeDocument/2006/relationships/image" Target="../media/image726.emf"/><Relationship Id="rId14" Type="http://schemas.openxmlformats.org/officeDocument/2006/relationships/image" Target="../media/image720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9.emf"/><Relationship Id="rId3" Type="http://schemas.openxmlformats.org/officeDocument/2006/relationships/image" Target="../media/image734.emf"/><Relationship Id="rId7" Type="http://schemas.openxmlformats.org/officeDocument/2006/relationships/image" Target="../media/image738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7.emf"/><Relationship Id="rId11" Type="http://schemas.openxmlformats.org/officeDocument/2006/relationships/image" Target="../media/image742.emf"/><Relationship Id="rId5" Type="http://schemas.openxmlformats.org/officeDocument/2006/relationships/image" Target="../media/image736.emf"/><Relationship Id="rId10" Type="http://schemas.openxmlformats.org/officeDocument/2006/relationships/image" Target="../media/image741.emf"/><Relationship Id="rId4" Type="http://schemas.openxmlformats.org/officeDocument/2006/relationships/image" Target="../media/image735.emf"/><Relationship Id="rId9" Type="http://schemas.openxmlformats.org/officeDocument/2006/relationships/image" Target="../media/image740.emf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8.emf"/><Relationship Id="rId3" Type="http://schemas.openxmlformats.org/officeDocument/2006/relationships/image" Target="../media/image743.emf"/><Relationship Id="rId7" Type="http://schemas.openxmlformats.org/officeDocument/2006/relationships/image" Target="../media/image747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46.emf"/><Relationship Id="rId5" Type="http://schemas.openxmlformats.org/officeDocument/2006/relationships/image" Target="../media/image745.emf"/><Relationship Id="rId4" Type="http://schemas.openxmlformats.org/officeDocument/2006/relationships/image" Target="../media/image744.emf"/><Relationship Id="rId9" Type="http://schemas.openxmlformats.org/officeDocument/2006/relationships/image" Target="../media/image749.emf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3/index.html" TargetMode="External"/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0.emf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9.xml"/></Relationships>
</file>

<file path=ppt/slides/_rels/slide1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6.emf"/><Relationship Id="rId3" Type="http://schemas.openxmlformats.org/officeDocument/2006/relationships/image" Target="../media/image751.emf"/><Relationship Id="rId7" Type="http://schemas.openxmlformats.org/officeDocument/2006/relationships/image" Target="../media/image755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54.emf"/><Relationship Id="rId5" Type="http://schemas.openxmlformats.org/officeDocument/2006/relationships/image" Target="../media/image753.emf"/><Relationship Id="rId4" Type="http://schemas.openxmlformats.org/officeDocument/2006/relationships/image" Target="../media/image752.emf"/></Relationships>
</file>

<file path=ppt/slides/_rels/slide1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750.emf"/><Relationship Id="rId7" Type="http://schemas.openxmlformats.org/officeDocument/2006/relationships/image" Target="../media/image754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10" Type="http://schemas.openxmlformats.org/officeDocument/2006/relationships/image" Target="../media/image757.emf"/><Relationship Id="rId4" Type="http://schemas.openxmlformats.org/officeDocument/2006/relationships/image" Target="../media/image751.emf"/><Relationship Id="rId9" Type="http://schemas.openxmlformats.org/officeDocument/2006/relationships/image" Target="../media/image756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9.emf"/><Relationship Id="rId3" Type="http://schemas.openxmlformats.org/officeDocument/2006/relationships/image" Target="../media/image687.emf"/><Relationship Id="rId7" Type="http://schemas.openxmlformats.org/officeDocument/2006/relationships/image" Target="../media/image758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4" Type="http://schemas.openxmlformats.org/officeDocument/2006/relationships/image" Target="../media/image751.emf"/><Relationship Id="rId9" Type="http://schemas.openxmlformats.org/officeDocument/2006/relationships/image" Target="../media/image755.emf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687.emf"/><Relationship Id="rId7" Type="http://schemas.openxmlformats.org/officeDocument/2006/relationships/image" Target="../media/image754.emf"/><Relationship Id="rId12" Type="http://schemas.openxmlformats.org/officeDocument/2006/relationships/image" Target="../media/image764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60.emf"/><Relationship Id="rId11" Type="http://schemas.openxmlformats.org/officeDocument/2006/relationships/image" Target="../media/image763.emf"/><Relationship Id="rId5" Type="http://schemas.openxmlformats.org/officeDocument/2006/relationships/image" Target="../media/image752.emf"/><Relationship Id="rId10" Type="http://schemas.openxmlformats.org/officeDocument/2006/relationships/image" Target="../media/image762.emf"/><Relationship Id="rId4" Type="http://schemas.openxmlformats.org/officeDocument/2006/relationships/image" Target="../media/image751.emf"/><Relationship Id="rId9" Type="http://schemas.openxmlformats.org/officeDocument/2006/relationships/image" Target="../media/image761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3.emf"/><Relationship Id="rId13" Type="http://schemas.openxmlformats.org/officeDocument/2006/relationships/image" Target="../media/image769.emf"/><Relationship Id="rId3" Type="http://schemas.openxmlformats.org/officeDocument/2006/relationships/image" Target="../media/image765.emf"/><Relationship Id="rId7" Type="http://schemas.openxmlformats.org/officeDocument/2006/relationships/image" Target="../media/image751.emf"/><Relationship Id="rId12" Type="http://schemas.openxmlformats.org/officeDocument/2006/relationships/image" Target="../media/image758.emf"/><Relationship Id="rId2" Type="http://schemas.openxmlformats.org/officeDocument/2006/relationships/notesSlide" Target="../notesSlides/notesSlide124.xml"/><Relationship Id="rId16" Type="http://schemas.openxmlformats.org/officeDocument/2006/relationships/image" Target="../media/image75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67.emf"/><Relationship Id="rId11" Type="http://schemas.openxmlformats.org/officeDocument/2006/relationships/image" Target="../media/image754.emf"/><Relationship Id="rId5" Type="http://schemas.openxmlformats.org/officeDocument/2006/relationships/image" Target="../media/image766.emf"/><Relationship Id="rId15" Type="http://schemas.openxmlformats.org/officeDocument/2006/relationships/image" Target="../media/image755.emf"/><Relationship Id="rId10" Type="http://schemas.openxmlformats.org/officeDocument/2006/relationships/image" Target="../media/image768.emf"/><Relationship Id="rId4" Type="http://schemas.openxmlformats.org/officeDocument/2006/relationships/image" Target="../media/image764.emf"/><Relationship Id="rId9" Type="http://schemas.openxmlformats.org/officeDocument/2006/relationships/image" Target="../media/image762.emf"/><Relationship Id="rId14" Type="http://schemas.openxmlformats.org/officeDocument/2006/relationships/image" Target="../media/image760.emf"/></Relationships>
</file>

<file path=ppt/slides/_rels/slide1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5.emf"/><Relationship Id="rId3" Type="http://schemas.openxmlformats.org/officeDocument/2006/relationships/image" Target="../media/image770.emf"/><Relationship Id="rId7" Type="http://schemas.openxmlformats.org/officeDocument/2006/relationships/image" Target="../media/image774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73.emf"/><Relationship Id="rId11" Type="http://schemas.openxmlformats.org/officeDocument/2006/relationships/image" Target="../media/image778.emf"/><Relationship Id="rId5" Type="http://schemas.openxmlformats.org/officeDocument/2006/relationships/image" Target="../media/image772.emf"/><Relationship Id="rId10" Type="http://schemas.openxmlformats.org/officeDocument/2006/relationships/image" Target="../media/image777.emf"/><Relationship Id="rId4" Type="http://schemas.openxmlformats.org/officeDocument/2006/relationships/image" Target="../media/image771.emf"/><Relationship Id="rId9" Type="http://schemas.openxmlformats.org/officeDocument/2006/relationships/image" Target="../media/image776.emf"/></Relationships>
</file>

<file path=ppt/slides/_rels/slide1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4.emf"/><Relationship Id="rId3" Type="http://schemas.openxmlformats.org/officeDocument/2006/relationships/image" Target="../media/image779.emf"/><Relationship Id="rId7" Type="http://schemas.openxmlformats.org/officeDocument/2006/relationships/image" Target="../media/image783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2.emf"/><Relationship Id="rId5" Type="http://schemas.openxmlformats.org/officeDocument/2006/relationships/image" Target="../media/image781.emf"/><Relationship Id="rId4" Type="http://schemas.openxmlformats.org/officeDocument/2006/relationships/image" Target="../media/image780.emf"/><Relationship Id="rId9" Type="http://schemas.openxmlformats.org/officeDocument/2006/relationships/image" Target="../media/image785.emf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4/index.html" TargetMode="External"/><Relationship Id="rId1" Type="http://schemas.openxmlformats.org/officeDocument/2006/relationships/slideLayout" Target="../slideLayouts/slideLayout4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6.emf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9.xml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2.emf"/><Relationship Id="rId3" Type="http://schemas.openxmlformats.org/officeDocument/2006/relationships/image" Target="../media/image787.emf"/><Relationship Id="rId7" Type="http://schemas.openxmlformats.org/officeDocument/2006/relationships/image" Target="../media/image791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90.emf"/><Relationship Id="rId5" Type="http://schemas.openxmlformats.org/officeDocument/2006/relationships/image" Target="../media/image789.emf"/><Relationship Id="rId4" Type="http://schemas.openxmlformats.org/officeDocument/2006/relationships/image" Target="../media/image788.emf"/></Relationships>
</file>

<file path=ppt/slides/_rels/slide1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0.emf"/><Relationship Id="rId3" Type="http://schemas.openxmlformats.org/officeDocument/2006/relationships/image" Target="../media/image786.emf"/><Relationship Id="rId7" Type="http://schemas.openxmlformats.org/officeDocument/2006/relationships/image" Target="../media/image789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88.emf"/><Relationship Id="rId5" Type="http://schemas.openxmlformats.org/officeDocument/2006/relationships/image" Target="../media/image787.emf"/><Relationship Id="rId10" Type="http://schemas.openxmlformats.org/officeDocument/2006/relationships/image" Target="../media/image792.emf"/><Relationship Id="rId4" Type="http://schemas.openxmlformats.org/officeDocument/2006/relationships/image" Target="../media/image793.emf"/><Relationship Id="rId9" Type="http://schemas.openxmlformats.org/officeDocument/2006/relationships/image" Target="../media/image791.emf"/></Relationships>
</file>

<file path=ppt/slides/_rels/slide1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5.emf"/><Relationship Id="rId3" Type="http://schemas.openxmlformats.org/officeDocument/2006/relationships/image" Target="../media/image687.emf"/><Relationship Id="rId7" Type="http://schemas.openxmlformats.org/officeDocument/2006/relationships/image" Target="../media/image794.emf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9.emf"/><Relationship Id="rId5" Type="http://schemas.openxmlformats.org/officeDocument/2006/relationships/image" Target="../media/image788.emf"/><Relationship Id="rId4" Type="http://schemas.openxmlformats.org/officeDocument/2006/relationships/image" Target="../media/image787.emf"/><Relationship Id="rId9" Type="http://schemas.openxmlformats.org/officeDocument/2006/relationships/image" Target="../media/image791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7.emf"/><Relationship Id="rId3" Type="http://schemas.openxmlformats.org/officeDocument/2006/relationships/image" Target="../media/image8.emf"/><Relationship Id="rId7" Type="http://schemas.openxmlformats.org/officeDocument/2006/relationships/image" Target="../media/image43.emf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.emf"/><Relationship Id="rId11" Type="http://schemas.openxmlformats.org/officeDocument/2006/relationships/image" Target="../media/image40.emf"/><Relationship Id="rId5" Type="http://schemas.openxmlformats.org/officeDocument/2006/relationships/image" Target="../media/image38.emf"/><Relationship Id="rId15" Type="http://schemas.openxmlformats.org/officeDocument/2006/relationships/image" Target="../media/image49.emf"/><Relationship Id="rId10" Type="http://schemas.openxmlformats.org/officeDocument/2006/relationships/image" Target="../media/image45.emf"/><Relationship Id="rId4" Type="http://schemas.openxmlformats.org/officeDocument/2006/relationships/image" Target="../media/image37.emf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1.emf"/><Relationship Id="rId3" Type="http://schemas.openxmlformats.org/officeDocument/2006/relationships/image" Target="../media/image687.emf"/><Relationship Id="rId7" Type="http://schemas.openxmlformats.org/officeDocument/2006/relationships/image" Target="../media/image790.emf"/><Relationship Id="rId12" Type="http://schemas.openxmlformats.org/officeDocument/2006/relationships/image" Target="../media/image800.emf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96.emf"/><Relationship Id="rId11" Type="http://schemas.openxmlformats.org/officeDocument/2006/relationships/image" Target="../media/image799.emf"/><Relationship Id="rId5" Type="http://schemas.openxmlformats.org/officeDocument/2006/relationships/image" Target="../media/image788.emf"/><Relationship Id="rId10" Type="http://schemas.openxmlformats.org/officeDocument/2006/relationships/image" Target="../media/image798.emf"/><Relationship Id="rId4" Type="http://schemas.openxmlformats.org/officeDocument/2006/relationships/image" Target="../media/image787.emf"/><Relationship Id="rId9" Type="http://schemas.openxmlformats.org/officeDocument/2006/relationships/image" Target="../media/image797.emf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9.emf"/><Relationship Id="rId13" Type="http://schemas.openxmlformats.org/officeDocument/2006/relationships/image" Target="../media/image805.emf"/><Relationship Id="rId3" Type="http://schemas.openxmlformats.org/officeDocument/2006/relationships/image" Target="../media/image801.emf"/><Relationship Id="rId7" Type="http://schemas.openxmlformats.org/officeDocument/2006/relationships/image" Target="../media/image787.emf"/><Relationship Id="rId12" Type="http://schemas.openxmlformats.org/officeDocument/2006/relationships/image" Target="../media/image794.emf"/><Relationship Id="rId2" Type="http://schemas.openxmlformats.org/officeDocument/2006/relationships/notesSlide" Target="../notesSlides/notesSlide132.xml"/><Relationship Id="rId16" Type="http://schemas.openxmlformats.org/officeDocument/2006/relationships/image" Target="../media/image79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03.emf"/><Relationship Id="rId11" Type="http://schemas.openxmlformats.org/officeDocument/2006/relationships/image" Target="../media/image790.emf"/><Relationship Id="rId5" Type="http://schemas.openxmlformats.org/officeDocument/2006/relationships/image" Target="../media/image802.emf"/><Relationship Id="rId15" Type="http://schemas.openxmlformats.org/officeDocument/2006/relationships/image" Target="../media/image796.emf"/><Relationship Id="rId10" Type="http://schemas.openxmlformats.org/officeDocument/2006/relationships/image" Target="../media/image804.emf"/><Relationship Id="rId4" Type="http://schemas.openxmlformats.org/officeDocument/2006/relationships/image" Target="../media/image800.emf"/><Relationship Id="rId9" Type="http://schemas.openxmlformats.org/officeDocument/2006/relationships/image" Target="../media/image798.emf"/><Relationship Id="rId14" Type="http://schemas.openxmlformats.org/officeDocument/2006/relationships/image" Target="../media/image791.emf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1.emf"/><Relationship Id="rId3" Type="http://schemas.openxmlformats.org/officeDocument/2006/relationships/image" Target="../media/image806.emf"/><Relationship Id="rId7" Type="http://schemas.openxmlformats.org/officeDocument/2006/relationships/image" Target="../media/image810.emf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09.emf"/><Relationship Id="rId11" Type="http://schemas.openxmlformats.org/officeDocument/2006/relationships/image" Target="../media/image814.emf"/><Relationship Id="rId5" Type="http://schemas.openxmlformats.org/officeDocument/2006/relationships/image" Target="../media/image808.emf"/><Relationship Id="rId10" Type="http://schemas.openxmlformats.org/officeDocument/2006/relationships/image" Target="../media/image813.emf"/><Relationship Id="rId4" Type="http://schemas.openxmlformats.org/officeDocument/2006/relationships/image" Target="../media/image807.emf"/><Relationship Id="rId9" Type="http://schemas.openxmlformats.org/officeDocument/2006/relationships/image" Target="../media/image812.emf"/></Relationships>
</file>

<file path=ppt/slides/_rels/slide1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0.emf"/><Relationship Id="rId3" Type="http://schemas.openxmlformats.org/officeDocument/2006/relationships/image" Target="../media/image815.emf"/><Relationship Id="rId7" Type="http://schemas.openxmlformats.org/officeDocument/2006/relationships/image" Target="../media/image819.emf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18.emf"/><Relationship Id="rId5" Type="http://schemas.openxmlformats.org/officeDocument/2006/relationships/image" Target="../media/image817.emf"/><Relationship Id="rId4" Type="http://schemas.openxmlformats.org/officeDocument/2006/relationships/image" Target="../media/image816.emf"/><Relationship Id="rId9" Type="http://schemas.openxmlformats.org/officeDocument/2006/relationships/image" Target="../media/image821.emf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slide" Target="slide177.xml"/><Relationship Id="rId2" Type="http://schemas.openxmlformats.org/officeDocument/2006/relationships/slide" Target="slide175.xml"/><Relationship Id="rId1" Type="http://schemas.openxmlformats.org/officeDocument/2006/relationships/slideLayout" Target="../slideLayouts/slideLayout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3.emf"/><Relationship Id="rId2" Type="http://schemas.openxmlformats.org/officeDocument/2006/relationships/image" Target="../media/image822.emf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25.emf"/><Relationship Id="rId4" Type="http://schemas.openxmlformats.org/officeDocument/2006/relationships/image" Target="../media/image824.emf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6.emf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54.emf"/><Relationship Id="rId3" Type="http://schemas.openxmlformats.org/officeDocument/2006/relationships/image" Target="../media/image37.emf"/><Relationship Id="rId7" Type="http://schemas.openxmlformats.org/officeDocument/2006/relationships/image" Target="../media/image51.emf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0.emf"/><Relationship Id="rId11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44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7.emf"/><Relationship Id="rId14" Type="http://schemas.openxmlformats.org/officeDocument/2006/relationships/image" Target="../media/image41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.emf"/><Relationship Id="rId11" Type="http://schemas.openxmlformats.org/officeDocument/2006/relationships/image" Target="../media/image63.emf"/><Relationship Id="rId5" Type="http://schemas.openxmlformats.org/officeDocument/2006/relationships/image" Target="../media/image57.emf"/><Relationship Id="rId10" Type="http://schemas.openxmlformats.org/officeDocument/2006/relationships/image" Target="../media/image62.emf"/><Relationship Id="rId4" Type="http://schemas.openxmlformats.org/officeDocument/2006/relationships/image" Target="../media/image56.emf"/><Relationship Id="rId9" Type="http://schemas.openxmlformats.org/officeDocument/2006/relationships/image" Target="../media/image6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5" Type="http://schemas.openxmlformats.org/officeDocument/2006/relationships/slide" Target="slide174.xml"/><Relationship Id="rId4" Type="http://schemas.openxmlformats.org/officeDocument/2006/relationships/slide" Target="slide7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br/index.html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13" Type="http://schemas.openxmlformats.org/officeDocument/2006/relationships/image" Target="../media/image81.emf"/><Relationship Id="rId3" Type="http://schemas.openxmlformats.org/officeDocument/2006/relationships/image" Target="../media/image8.emf"/><Relationship Id="rId7" Type="http://schemas.openxmlformats.org/officeDocument/2006/relationships/image" Target="../media/image77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emf"/><Relationship Id="rId11" Type="http://schemas.openxmlformats.org/officeDocument/2006/relationships/image" Target="../media/image74.emf"/><Relationship Id="rId5" Type="http://schemas.openxmlformats.org/officeDocument/2006/relationships/image" Target="../media/image72.emf"/><Relationship Id="rId15" Type="http://schemas.openxmlformats.org/officeDocument/2006/relationships/image" Target="../media/image83.emf"/><Relationship Id="rId10" Type="http://schemas.openxmlformats.org/officeDocument/2006/relationships/image" Target="../media/image79.emf"/><Relationship Id="rId4" Type="http://schemas.openxmlformats.org/officeDocument/2006/relationships/image" Target="../media/image71.emf"/><Relationship Id="rId9" Type="http://schemas.openxmlformats.org/officeDocument/2006/relationships/image" Target="../media/image75.emf"/><Relationship Id="rId14" Type="http://schemas.openxmlformats.org/officeDocument/2006/relationships/image" Target="../media/image82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image" Target="../media/image88.emf"/><Relationship Id="rId3" Type="http://schemas.openxmlformats.org/officeDocument/2006/relationships/image" Target="../media/image71.emf"/><Relationship Id="rId7" Type="http://schemas.openxmlformats.org/officeDocument/2006/relationships/image" Target="../media/image85.emf"/><Relationship Id="rId12" Type="http://schemas.openxmlformats.org/officeDocument/2006/relationships/image" Target="../media/image87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7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4.emf"/><Relationship Id="rId11" Type="http://schemas.openxmlformats.org/officeDocument/2006/relationships/image" Target="../media/image86.emf"/><Relationship Id="rId5" Type="http://schemas.openxmlformats.org/officeDocument/2006/relationships/image" Target="../media/image77.emf"/><Relationship Id="rId1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3.emf"/><Relationship Id="rId9" Type="http://schemas.openxmlformats.org/officeDocument/2006/relationships/image" Target="../media/image81.emf"/><Relationship Id="rId14" Type="http://schemas.openxmlformats.org/officeDocument/2006/relationships/image" Target="../media/image75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emf"/><Relationship Id="rId11" Type="http://schemas.openxmlformats.org/officeDocument/2006/relationships/image" Target="../media/image95.emf"/><Relationship Id="rId5" Type="http://schemas.openxmlformats.org/officeDocument/2006/relationships/image" Target="../media/image90.emf"/><Relationship Id="rId10" Type="http://schemas.openxmlformats.org/officeDocument/2006/relationships/image" Target="../media/image94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Relationship Id="rId9" Type="http://schemas.openxmlformats.org/officeDocument/2006/relationships/image" Target="../media/image102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br-ir" TargetMode="Externa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13" Type="http://schemas.openxmlformats.org/officeDocument/2006/relationships/image" Target="../media/image113.emf"/><Relationship Id="rId3" Type="http://schemas.openxmlformats.org/officeDocument/2006/relationships/image" Target="../media/image8.emf"/><Relationship Id="rId7" Type="http://schemas.openxmlformats.org/officeDocument/2006/relationships/image" Target="../media/image109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5.emf"/><Relationship Id="rId11" Type="http://schemas.openxmlformats.org/officeDocument/2006/relationships/image" Target="../media/image111.emf"/><Relationship Id="rId5" Type="http://schemas.openxmlformats.org/officeDocument/2006/relationships/image" Target="../media/image104.emf"/><Relationship Id="rId15" Type="http://schemas.openxmlformats.org/officeDocument/2006/relationships/image" Target="../media/image115.emf"/><Relationship Id="rId10" Type="http://schemas.openxmlformats.org/officeDocument/2006/relationships/image" Target="../media/image107.emf"/><Relationship Id="rId4" Type="http://schemas.openxmlformats.org/officeDocument/2006/relationships/image" Target="../media/image103.emf"/><Relationship Id="rId9" Type="http://schemas.openxmlformats.org/officeDocument/2006/relationships/image" Target="../media/image106.emf"/><Relationship Id="rId14" Type="http://schemas.openxmlformats.org/officeDocument/2006/relationships/image" Target="../media/image11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/attribution.html" TargetMode="External"/><Relationship Id="rId2" Type="http://schemas.openxmlformats.org/officeDocument/2006/relationships/hyperlink" Target="http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20.emf"/><Relationship Id="rId3" Type="http://schemas.openxmlformats.org/officeDocument/2006/relationships/image" Target="../media/image103.emf"/><Relationship Id="rId7" Type="http://schemas.openxmlformats.org/officeDocument/2006/relationships/image" Target="../media/image117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11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16.emf"/><Relationship Id="rId11" Type="http://schemas.openxmlformats.org/officeDocument/2006/relationships/image" Target="../media/image114.emf"/><Relationship Id="rId5" Type="http://schemas.openxmlformats.org/officeDocument/2006/relationships/image" Target="../media/image109.emf"/><Relationship Id="rId15" Type="http://schemas.openxmlformats.org/officeDocument/2006/relationships/image" Target="../media/image110.emf"/><Relationship Id="rId10" Type="http://schemas.openxmlformats.org/officeDocument/2006/relationships/image" Target="../media/image119.emf"/><Relationship Id="rId4" Type="http://schemas.openxmlformats.org/officeDocument/2006/relationships/image" Target="../media/image105.emf"/><Relationship Id="rId9" Type="http://schemas.openxmlformats.org/officeDocument/2006/relationships/image" Target="../media/image118.emf"/><Relationship Id="rId14" Type="http://schemas.openxmlformats.org/officeDocument/2006/relationships/image" Target="../media/image107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image" Target="../media/image121.emf"/><Relationship Id="rId7" Type="http://schemas.openxmlformats.org/officeDocument/2006/relationships/image" Target="../media/image6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.emf"/><Relationship Id="rId11" Type="http://schemas.openxmlformats.org/officeDocument/2006/relationships/image" Target="../media/image125.emf"/><Relationship Id="rId5" Type="http://schemas.openxmlformats.org/officeDocument/2006/relationships/image" Target="../media/image57.emf"/><Relationship Id="rId10" Type="http://schemas.openxmlformats.org/officeDocument/2006/relationships/image" Target="../media/image124.emf"/><Relationship Id="rId4" Type="http://schemas.openxmlformats.org/officeDocument/2006/relationships/image" Target="../media/image56.emf"/><Relationship Id="rId9" Type="http://schemas.openxmlformats.org/officeDocument/2006/relationships/image" Target="../media/image123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image" Target="../media/image126.emf"/><Relationship Id="rId7" Type="http://schemas.openxmlformats.org/officeDocument/2006/relationships/image" Target="../media/image130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Relationship Id="rId9" Type="http://schemas.openxmlformats.org/officeDocument/2006/relationships/image" Target="../media/image132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std-short/index.html" TargetMode="Externa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13" Type="http://schemas.openxmlformats.org/officeDocument/2006/relationships/image" Target="../media/image135.emf"/><Relationship Id="rId3" Type="http://schemas.openxmlformats.org/officeDocument/2006/relationships/image" Target="../media/image139.emf"/><Relationship Id="rId7" Type="http://schemas.openxmlformats.org/officeDocument/2006/relationships/image" Target="../media/image136.emf"/><Relationship Id="rId12" Type="http://schemas.openxmlformats.org/officeDocument/2006/relationships/image" Target="../media/image14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0.emf"/><Relationship Id="rId11" Type="http://schemas.openxmlformats.org/officeDocument/2006/relationships/image" Target="../media/image143.emf"/><Relationship Id="rId5" Type="http://schemas.openxmlformats.org/officeDocument/2006/relationships/image" Target="../media/image134.emf"/><Relationship Id="rId15" Type="http://schemas.openxmlformats.org/officeDocument/2006/relationships/image" Target="../media/image146.emf"/><Relationship Id="rId10" Type="http://schemas.openxmlformats.org/officeDocument/2006/relationships/image" Target="../media/image142.emf"/><Relationship Id="rId4" Type="http://schemas.openxmlformats.org/officeDocument/2006/relationships/image" Target="../media/image133.emf"/><Relationship Id="rId9" Type="http://schemas.openxmlformats.org/officeDocument/2006/relationships/image" Target="../media/image141.emf"/><Relationship Id="rId14" Type="http://schemas.openxmlformats.org/officeDocument/2006/relationships/image" Target="../media/image145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49.emf"/><Relationship Id="rId3" Type="http://schemas.openxmlformats.org/officeDocument/2006/relationships/image" Target="../media/image133.emf"/><Relationship Id="rId7" Type="http://schemas.openxmlformats.org/officeDocument/2006/relationships/image" Target="../media/image147.emf"/><Relationship Id="rId12" Type="http://schemas.openxmlformats.org/officeDocument/2006/relationships/image" Target="../media/image137.emf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5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6.emf"/><Relationship Id="rId11" Type="http://schemas.openxmlformats.org/officeDocument/2006/relationships/image" Target="../media/image146.emf"/><Relationship Id="rId5" Type="http://schemas.openxmlformats.org/officeDocument/2006/relationships/image" Target="../media/image145.emf"/><Relationship Id="rId15" Type="http://schemas.openxmlformats.org/officeDocument/2006/relationships/image" Target="../media/image150.emf"/><Relationship Id="rId10" Type="http://schemas.openxmlformats.org/officeDocument/2006/relationships/image" Target="../media/image144.emf"/><Relationship Id="rId4" Type="http://schemas.openxmlformats.org/officeDocument/2006/relationships/image" Target="../media/image135.emf"/><Relationship Id="rId9" Type="http://schemas.openxmlformats.org/officeDocument/2006/relationships/image" Target="../media/image142.emf"/><Relationship Id="rId14" Type="http://schemas.openxmlformats.org/officeDocument/2006/relationships/image" Target="../media/image140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5.emf"/><Relationship Id="rId11" Type="http://schemas.openxmlformats.org/officeDocument/2006/relationships/image" Target="../media/image160.emf"/><Relationship Id="rId5" Type="http://schemas.openxmlformats.org/officeDocument/2006/relationships/image" Target="../media/image154.emf"/><Relationship Id="rId10" Type="http://schemas.openxmlformats.org/officeDocument/2006/relationships/image" Target="../media/image159.emf"/><Relationship Id="rId4" Type="http://schemas.openxmlformats.org/officeDocument/2006/relationships/image" Target="../media/image153.emf"/><Relationship Id="rId9" Type="http://schemas.openxmlformats.org/officeDocument/2006/relationships/image" Target="../media/image158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emf"/><Relationship Id="rId3" Type="http://schemas.openxmlformats.org/officeDocument/2006/relationships/image" Target="../media/image161.emf"/><Relationship Id="rId7" Type="http://schemas.openxmlformats.org/officeDocument/2006/relationships/image" Target="../media/image16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4.emf"/><Relationship Id="rId5" Type="http://schemas.openxmlformats.org/officeDocument/2006/relationships/image" Target="../media/image163.emf"/><Relationship Id="rId4" Type="http://schemas.openxmlformats.org/officeDocument/2006/relationships/image" Target="../media/image162.emf"/><Relationship Id="rId9" Type="http://schemas.openxmlformats.org/officeDocument/2006/relationships/image" Target="../media/image167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-examples/rina/rina-std-long/index.htm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7" Type="http://schemas.openxmlformats.org/officeDocument/2006/relationships/image" Target="../media/image173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2.emf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3" Type="http://schemas.openxmlformats.org/officeDocument/2006/relationships/image" Target="../media/image174.emf"/><Relationship Id="rId7" Type="http://schemas.openxmlformats.org/officeDocument/2006/relationships/image" Target="../media/image17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Relationship Id="rId9" Type="http://schemas.openxmlformats.org/officeDocument/2006/relationships/image" Target="../media/image172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emf"/><Relationship Id="rId3" Type="http://schemas.openxmlformats.org/officeDocument/2006/relationships/image" Target="../media/image174.emf"/><Relationship Id="rId7" Type="http://schemas.openxmlformats.org/officeDocument/2006/relationships/image" Target="../media/image171.emf"/><Relationship Id="rId12" Type="http://schemas.openxmlformats.org/officeDocument/2006/relationships/image" Target="../media/image18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7.emf"/><Relationship Id="rId11" Type="http://schemas.openxmlformats.org/officeDocument/2006/relationships/image" Target="../media/image180.emf"/><Relationship Id="rId5" Type="http://schemas.openxmlformats.org/officeDocument/2006/relationships/image" Target="../media/image169.emf"/><Relationship Id="rId10" Type="http://schemas.openxmlformats.org/officeDocument/2006/relationships/image" Target="../media/image179.emf"/><Relationship Id="rId4" Type="http://schemas.openxmlformats.org/officeDocument/2006/relationships/image" Target="../media/image168.emf"/><Relationship Id="rId9" Type="http://schemas.openxmlformats.org/officeDocument/2006/relationships/image" Target="../media/image178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emf"/><Relationship Id="rId13" Type="http://schemas.openxmlformats.org/officeDocument/2006/relationships/image" Target="../media/image179.emf"/><Relationship Id="rId3" Type="http://schemas.openxmlformats.org/officeDocument/2006/relationships/image" Target="../media/image168.emf"/><Relationship Id="rId7" Type="http://schemas.openxmlformats.org/officeDocument/2006/relationships/image" Target="../media/image171.emf"/><Relationship Id="rId12" Type="http://schemas.openxmlformats.org/officeDocument/2006/relationships/image" Target="../media/image177.emf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18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75.emf"/><Relationship Id="rId11" Type="http://schemas.openxmlformats.org/officeDocument/2006/relationships/image" Target="../media/image184.emf"/><Relationship Id="rId5" Type="http://schemas.openxmlformats.org/officeDocument/2006/relationships/image" Target="../media/image170.emf"/><Relationship Id="rId15" Type="http://schemas.openxmlformats.org/officeDocument/2006/relationships/image" Target="../media/image185.emf"/><Relationship Id="rId10" Type="http://schemas.openxmlformats.org/officeDocument/2006/relationships/image" Target="../media/image172.emf"/><Relationship Id="rId4" Type="http://schemas.openxmlformats.org/officeDocument/2006/relationships/image" Target="../media/image182.emf"/><Relationship Id="rId9" Type="http://schemas.openxmlformats.org/officeDocument/2006/relationships/image" Target="../media/image176.emf"/><Relationship Id="rId14" Type="http://schemas.openxmlformats.org/officeDocument/2006/relationships/image" Target="../media/image181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3" Type="http://schemas.openxmlformats.org/officeDocument/2006/relationships/image" Target="../media/image187.emf"/><Relationship Id="rId7" Type="http://schemas.openxmlformats.org/officeDocument/2006/relationships/image" Target="../media/image19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0.emf"/><Relationship Id="rId11" Type="http://schemas.openxmlformats.org/officeDocument/2006/relationships/image" Target="../media/image195.emf"/><Relationship Id="rId5" Type="http://schemas.openxmlformats.org/officeDocument/2006/relationships/image" Target="../media/image189.emf"/><Relationship Id="rId10" Type="http://schemas.openxmlformats.org/officeDocument/2006/relationships/image" Target="../media/image194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20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9.emf"/><Relationship Id="rId5" Type="http://schemas.openxmlformats.org/officeDocument/2006/relationships/image" Target="../media/image198.emf"/><Relationship Id="rId4" Type="http://schemas.openxmlformats.org/officeDocument/2006/relationships/image" Target="../media/image197.emf"/><Relationship Id="rId9" Type="http://schemas.openxmlformats.org/officeDocument/2006/relationships/image" Target="../media/image202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long-ir/index.html" TargetMode="Externa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7" Type="http://schemas.openxmlformats.org/officeDocument/2006/relationships/image" Target="../media/image208.emf"/><Relationship Id="rId2" Type="http://schemas.openxmlformats.org/officeDocument/2006/relationships/image" Target="../media/image20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emf"/><Relationship Id="rId5" Type="http://schemas.openxmlformats.org/officeDocument/2006/relationships/image" Target="../media/image206.emf"/><Relationship Id="rId4" Type="http://schemas.openxmlformats.org/officeDocument/2006/relationships/image" Target="../media/image205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5.emf"/><Relationship Id="rId5" Type="http://schemas.openxmlformats.org/officeDocument/2006/relationships/image" Target="../media/image204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6.emf"/><Relationship Id="rId13" Type="http://schemas.openxmlformats.org/officeDocument/2006/relationships/image" Target="../media/image215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12" Type="http://schemas.openxmlformats.org/officeDocument/2006/relationships/image" Target="../media/image2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1.emf"/><Relationship Id="rId11" Type="http://schemas.openxmlformats.org/officeDocument/2006/relationships/image" Target="../media/image213.emf"/><Relationship Id="rId5" Type="http://schemas.openxmlformats.org/officeDocument/2006/relationships/image" Target="../media/image204.emf"/><Relationship Id="rId10" Type="http://schemas.openxmlformats.org/officeDocument/2006/relationships/image" Target="../media/image212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vdmeer.github.io/skb/ipc/lcn-postscript/attribution.html" TargetMode="External"/><Relationship Id="rId3" Type="http://schemas.openxmlformats.org/officeDocument/2006/relationships/hyperlink" Target="https://vdmeer.github.io/skb/ipc/lcn.html" TargetMode="External"/><Relationship Id="rId7" Type="http://schemas.openxmlformats.org/officeDocument/2006/relationships/hyperlink" Target="https://vdmeer.github.io/skb/ipc/lcn-postscript.html" TargetMode="External"/><Relationship Id="rId2" Type="http://schemas.openxmlformats.org/officeDocument/2006/relationships/hyperlink" Target="https://vdmeer.github.io/skb/ipc/lcn-examples/schema-matrix.html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vdmeer.github.io/skb/ipc/lcn-examples/attribution.html" TargetMode="External"/><Relationship Id="rId5" Type="http://schemas.openxmlformats.org/officeDocument/2006/relationships/hyperlink" Target="https://vdmeer.github.io/skb/ipc/lcn-examples.html" TargetMode="External"/><Relationship Id="rId4" Type="http://schemas.openxmlformats.org/officeDocument/2006/relationships/hyperlink" Target="https://vdmeer.github.io/skb/ipc/lcn/attribution.html" TargetMode="External"/><Relationship Id="rId9" Type="http://schemas.openxmlformats.org/officeDocument/2006/relationships/hyperlink" Target="https://vdmeer.github.io/skb/ipc/index.html" TargetMode="Externa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7.emf"/><Relationship Id="rId13" Type="http://schemas.openxmlformats.org/officeDocument/2006/relationships/image" Target="../media/image213.emf"/><Relationship Id="rId3" Type="http://schemas.openxmlformats.org/officeDocument/2006/relationships/image" Target="../media/image203.emf"/><Relationship Id="rId7" Type="http://schemas.openxmlformats.org/officeDocument/2006/relationships/image" Target="../media/image216.emf"/><Relationship Id="rId12" Type="http://schemas.openxmlformats.org/officeDocument/2006/relationships/image" Target="../media/image211.emf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22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06.emf"/><Relationship Id="rId11" Type="http://schemas.openxmlformats.org/officeDocument/2006/relationships/image" Target="../media/image218.emf"/><Relationship Id="rId5" Type="http://schemas.openxmlformats.org/officeDocument/2006/relationships/image" Target="../media/image209.emf"/><Relationship Id="rId15" Type="http://schemas.openxmlformats.org/officeDocument/2006/relationships/image" Target="../media/image219.emf"/><Relationship Id="rId10" Type="http://schemas.openxmlformats.org/officeDocument/2006/relationships/image" Target="../media/image207.emf"/><Relationship Id="rId4" Type="http://schemas.openxmlformats.org/officeDocument/2006/relationships/image" Target="../media/image205.emf"/><Relationship Id="rId9" Type="http://schemas.openxmlformats.org/officeDocument/2006/relationships/image" Target="../media/image210.emf"/><Relationship Id="rId14" Type="http://schemas.openxmlformats.org/officeDocument/2006/relationships/image" Target="../media/image215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5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4.emf"/><Relationship Id="rId11" Type="http://schemas.openxmlformats.org/officeDocument/2006/relationships/image" Target="../media/image229.emf"/><Relationship Id="rId5" Type="http://schemas.openxmlformats.org/officeDocument/2006/relationships/image" Target="../media/image223.emf"/><Relationship Id="rId10" Type="http://schemas.openxmlformats.org/officeDocument/2006/relationships/image" Target="../media/image228.emf"/><Relationship Id="rId4" Type="http://schemas.openxmlformats.org/officeDocument/2006/relationships/image" Target="../media/image222.emf"/><Relationship Id="rId9" Type="http://schemas.openxmlformats.org/officeDocument/2006/relationships/image" Target="../media/image227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3.emf"/><Relationship Id="rId5" Type="http://schemas.openxmlformats.org/officeDocument/2006/relationships/image" Target="../media/image232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sn-wifi/index.html" TargetMode="Externa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3.emf"/><Relationship Id="rId7" Type="http://schemas.openxmlformats.org/officeDocument/2006/relationships/image" Target="../media/image244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243.emf"/><Relationship Id="rId7" Type="http://schemas.openxmlformats.org/officeDocument/2006/relationships/image" Target="../media/image240.emf"/><Relationship Id="rId12" Type="http://schemas.openxmlformats.org/officeDocument/2006/relationships/image" Target="../media/image25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6.emf"/><Relationship Id="rId11" Type="http://schemas.openxmlformats.org/officeDocument/2006/relationships/image" Target="../media/image249.emf"/><Relationship Id="rId5" Type="http://schemas.openxmlformats.org/officeDocument/2006/relationships/image" Target="../media/image238.emf"/><Relationship Id="rId10" Type="http://schemas.openxmlformats.org/officeDocument/2006/relationships/image" Target="../media/image248.emf"/><Relationship Id="rId4" Type="http://schemas.openxmlformats.org/officeDocument/2006/relationships/image" Target="../media/image237.emf"/><Relationship Id="rId9" Type="http://schemas.openxmlformats.org/officeDocument/2006/relationships/image" Target="../media/image247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emf"/><Relationship Id="rId13" Type="http://schemas.openxmlformats.org/officeDocument/2006/relationships/image" Target="../media/image248.emf"/><Relationship Id="rId3" Type="http://schemas.openxmlformats.org/officeDocument/2006/relationships/image" Target="../media/image237.emf"/><Relationship Id="rId7" Type="http://schemas.openxmlformats.org/officeDocument/2006/relationships/image" Target="../media/image251.emf"/><Relationship Id="rId12" Type="http://schemas.openxmlformats.org/officeDocument/2006/relationships/image" Target="../media/image246.emf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25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5.emf"/><Relationship Id="rId11" Type="http://schemas.openxmlformats.org/officeDocument/2006/relationships/image" Target="../media/image253.emf"/><Relationship Id="rId5" Type="http://schemas.openxmlformats.org/officeDocument/2006/relationships/image" Target="../media/image244.emf"/><Relationship Id="rId15" Type="http://schemas.openxmlformats.org/officeDocument/2006/relationships/image" Target="../media/image254.emf"/><Relationship Id="rId10" Type="http://schemas.openxmlformats.org/officeDocument/2006/relationships/image" Target="../media/image252.emf"/><Relationship Id="rId4" Type="http://schemas.openxmlformats.org/officeDocument/2006/relationships/image" Target="../media/image239.emf"/><Relationship Id="rId9" Type="http://schemas.openxmlformats.org/officeDocument/2006/relationships/image" Target="../media/image241.emf"/><Relationship Id="rId14" Type="http://schemas.openxmlformats.org/officeDocument/2006/relationships/image" Target="../media/image250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1.emf"/><Relationship Id="rId3" Type="http://schemas.openxmlformats.org/officeDocument/2006/relationships/image" Target="../media/image256.emf"/><Relationship Id="rId7" Type="http://schemas.openxmlformats.org/officeDocument/2006/relationships/image" Target="../media/image260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9.emf"/><Relationship Id="rId11" Type="http://schemas.openxmlformats.org/officeDocument/2006/relationships/image" Target="../media/image264.emf"/><Relationship Id="rId5" Type="http://schemas.openxmlformats.org/officeDocument/2006/relationships/image" Target="../media/image258.emf"/><Relationship Id="rId10" Type="http://schemas.openxmlformats.org/officeDocument/2006/relationships/image" Target="../media/image263.emf"/><Relationship Id="rId4" Type="http://schemas.openxmlformats.org/officeDocument/2006/relationships/image" Target="../media/image257.emf"/><Relationship Id="rId9" Type="http://schemas.openxmlformats.org/officeDocument/2006/relationships/image" Target="../media/image262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emf"/><Relationship Id="rId3" Type="http://schemas.openxmlformats.org/officeDocument/2006/relationships/image" Target="../media/image265.emf"/><Relationship Id="rId7" Type="http://schemas.openxmlformats.org/officeDocument/2006/relationships/image" Target="../media/image26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8.emf"/><Relationship Id="rId5" Type="http://schemas.openxmlformats.org/officeDocument/2006/relationships/image" Target="../media/image267.emf"/><Relationship Id="rId4" Type="http://schemas.openxmlformats.org/officeDocument/2006/relationships/image" Target="../media/image266.emf"/><Relationship Id="rId9" Type="http://schemas.openxmlformats.org/officeDocument/2006/relationships/image" Target="../media/image271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slide" Target="slide53.xml"/><Relationship Id="rId7" Type="http://schemas.openxmlformats.org/officeDocument/2006/relationships/slide" Target="slide9.xml"/><Relationship Id="rId2" Type="http://schemas.openxmlformats.org/officeDocument/2006/relationships/slide" Target="slide3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7.xml"/><Relationship Id="rId11" Type="http://schemas.openxmlformats.org/officeDocument/2006/relationships/slide" Target="slide33.xml"/><Relationship Id="rId5" Type="http://schemas.openxmlformats.org/officeDocument/2006/relationships/slide" Target="slide66.xml"/><Relationship Id="rId10" Type="http://schemas.openxmlformats.org/officeDocument/2006/relationships/slide" Target="slide27.xml"/><Relationship Id="rId4" Type="http://schemas.openxmlformats.org/officeDocument/2006/relationships/slide" Target="slide60.xml"/><Relationship Id="rId9" Type="http://schemas.openxmlformats.org/officeDocument/2006/relationships/slide" Target="slide2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wilan/index.html" TargetMode="Externa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7" Type="http://schemas.openxmlformats.org/officeDocument/2006/relationships/image" Target="../media/image277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6.emf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emf"/><Relationship Id="rId13" Type="http://schemas.openxmlformats.org/officeDocument/2006/relationships/image" Target="../media/image283.emf"/><Relationship Id="rId3" Type="http://schemas.openxmlformats.org/officeDocument/2006/relationships/image" Target="../media/image278.emf"/><Relationship Id="rId7" Type="http://schemas.openxmlformats.org/officeDocument/2006/relationships/image" Target="../media/image279.emf"/><Relationship Id="rId12" Type="http://schemas.openxmlformats.org/officeDocument/2006/relationships/image" Target="../media/image28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4.emf"/><Relationship Id="rId11" Type="http://schemas.openxmlformats.org/officeDocument/2006/relationships/image" Target="../media/image281.emf"/><Relationship Id="rId5" Type="http://schemas.openxmlformats.org/officeDocument/2006/relationships/image" Target="../media/image273.emf"/><Relationship Id="rId15" Type="http://schemas.openxmlformats.org/officeDocument/2006/relationships/image" Target="../media/image285.emf"/><Relationship Id="rId10" Type="http://schemas.openxmlformats.org/officeDocument/2006/relationships/image" Target="../media/image276.emf"/><Relationship Id="rId4" Type="http://schemas.openxmlformats.org/officeDocument/2006/relationships/image" Target="../media/image272.emf"/><Relationship Id="rId9" Type="http://schemas.openxmlformats.org/officeDocument/2006/relationships/image" Target="../media/image275.emf"/><Relationship Id="rId14" Type="http://schemas.openxmlformats.org/officeDocument/2006/relationships/image" Target="../media/image284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3.emf"/><Relationship Id="rId13" Type="http://schemas.openxmlformats.org/officeDocument/2006/relationships/image" Target="../media/image288.emf"/><Relationship Id="rId3" Type="http://schemas.openxmlformats.org/officeDocument/2006/relationships/image" Target="../media/image272.emf"/><Relationship Id="rId7" Type="http://schemas.openxmlformats.org/officeDocument/2006/relationships/image" Target="../media/image275.emf"/><Relationship Id="rId12" Type="http://schemas.openxmlformats.org/officeDocument/2006/relationships/image" Target="../media/image287.emf"/><Relationship Id="rId2" Type="http://schemas.openxmlformats.org/officeDocument/2006/relationships/notesSlide" Target="../notesSlides/notesSlide45.xml"/><Relationship Id="rId16" Type="http://schemas.openxmlformats.org/officeDocument/2006/relationships/image" Target="../media/image28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79.emf"/><Relationship Id="rId11" Type="http://schemas.openxmlformats.org/officeDocument/2006/relationships/image" Target="../media/image276.emf"/><Relationship Id="rId5" Type="http://schemas.openxmlformats.org/officeDocument/2006/relationships/image" Target="../media/image274.emf"/><Relationship Id="rId15" Type="http://schemas.openxmlformats.org/officeDocument/2006/relationships/image" Target="../media/image290.emf"/><Relationship Id="rId10" Type="http://schemas.openxmlformats.org/officeDocument/2006/relationships/image" Target="../media/image282.emf"/><Relationship Id="rId4" Type="http://schemas.openxmlformats.org/officeDocument/2006/relationships/image" Target="../media/image286.emf"/><Relationship Id="rId9" Type="http://schemas.openxmlformats.org/officeDocument/2006/relationships/image" Target="../media/image285.emf"/><Relationship Id="rId14" Type="http://schemas.openxmlformats.org/officeDocument/2006/relationships/image" Target="../media/image289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5.emf"/><Relationship Id="rId3" Type="http://schemas.openxmlformats.org/officeDocument/2006/relationships/image" Target="../media/image300.emf"/><Relationship Id="rId7" Type="http://schemas.openxmlformats.org/officeDocument/2006/relationships/image" Target="../media/image304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3.emf"/><Relationship Id="rId5" Type="http://schemas.openxmlformats.org/officeDocument/2006/relationships/image" Target="../media/image302.emf"/><Relationship Id="rId4" Type="http://schemas.openxmlformats.org/officeDocument/2006/relationships/image" Target="../media/image301.emf"/><Relationship Id="rId9" Type="http://schemas.openxmlformats.org/officeDocument/2006/relationships/image" Target="../media/image306.emf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os/index.html" TargetMode="Externa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emf"/><Relationship Id="rId3" Type="http://schemas.openxmlformats.org/officeDocument/2006/relationships/image" Target="../media/image37.emf"/><Relationship Id="rId7" Type="http://schemas.openxmlformats.org/officeDocument/2006/relationships/image" Target="../media/image310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09.emf"/><Relationship Id="rId5" Type="http://schemas.openxmlformats.org/officeDocument/2006/relationships/image" Target="../media/image308.emf"/><Relationship Id="rId4" Type="http://schemas.openxmlformats.org/officeDocument/2006/relationships/image" Target="../media/image307.emf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emf"/><Relationship Id="rId13" Type="http://schemas.openxmlformats.org/officeDocument/2006/relationships/image" Target="../media/image308.emf"/><Relationship Id="rId3" Type="http://schemas.openxmlformats.org/officeDocument/2006/relationships/image" Target="../media/image8.emf"/><Relationship Id="rId7" Type="http://schemas.openxmlformats.org/officeDocument/2006/relationships/image" Target="../media/image309.emf"/><Relationship Id="rId12" Type="http://schemas.openxmlformats.org/officeDocument/2006/relationships/image" Target="../media/image316.emf"/><Relationship Id="rId2" Type="http://schemas.openxmlformats.org/officeDocument/2006/relationships/notesSlide" Target="../notesSlides/notesSlide49.xml"/><Relationship Id="rId16" Type="http://schemas.openxmlformats.org/officeDocument/2006/relationships/image" Target="../media/image319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2.emf"/><Relationship Id="rId11" Type="http://schemas.openxmlformats.org/officeDocument/2006/relationships/image" Target="../media/image315.emf"/><Relationship Id="rId5" Type="http://schemas.openxmlformats.org/officeDocument/2006/relationships/image" Target="../media/image307.emf"/><Relationship Id="rId15" Type="http://schemas.openxmlformats.org/officeDocument/2006/relationships/image" Target="../media/image318.emf"/><Relationship Id="rId10" Type="http://schemas.openxmlformats.org/officeDocument/2006/relationships/image" Target="../media/image314.emf"/><Relationship Id="rId4" Type="http://schemas.openxmlformats.org/officeDocument/2006/relationships/image" Target="../media/image37.emf"/><Relationship Id="rId9" Type="http://schemas.openxmlformats.org/officeDocument/2006/relationships/image" Target="../media/image313.emf"/><Relationship Id="rId14" Type="http://schemas.openxmlformats.org/officeDocument/2006/relationships/image" Target="../media/image317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1.emf"/><Relationship Id="rId13" Type="http://schemas.openxmlformats.org/officeDocument/2006/relationships/image" Target="../media/image323.emf"/><Relationship Id="rId3" Type="http://schemas.openxmlformats.org/officeDocument/2006/relationships/image" Target="../media/image37.emf"/><Relationship Id="rId7" Type="http://schemas.openxmlformats.org/officeDocument/2006/relationships/image" Target="../media/image309.emf"/><Relationship Id="rId12" Type="http://schemas.openxmlformats.org/officeDocument/2006/relationships/image" Target="../media/image322.emf"/><Relationship Id="rId17" Type="http://schemas.openxmlformats.org/officeDocument/2006/relationships/image" Target="../media/image319.emf"/><Relationship Id="rId2" Type="http://schemas.openxmlformats.org/officeDocument/2006/relationships/notesSlide" Target="../notesSlides/notesSlide50.xml"/><Relationship Id="rId16" Type="http://schemas.openxmlformats.org/officeDocument/2006/relationships/image" Target="../media/image3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08.emf"/><Relationship Id="rId11" Type="http://schemas.openxmlformats.org/officeDocument/2006/relationships/image" Target="../media/image316.emf"/><Relationship Id="rId5" Type="http://schemas.openxmlformats.org/officeDocument/2006/relationships/image" Target="../media/image317.emf"/><Relationship Id="rId15" Type="http://schemas.openxmlformats.org/officeDocument/2006/relationships/image" Target="../media/image312.emf"/><Relationship Id="rId10" Type="http://schemas.openxmlformats.org/officeDocument/2006/relationships/image" Target="../media/image314.emf"/><Relationship Id="rId4" Type="http://schemas.openxmlformats.org/officeDocument/2006/relationships/image" Target="../media/image320.emf"/><Relationship Id="rId9" Type="http://schemas.openxmlformats.org/officeDocument/2006/relationships/image" Target="../media/image310.emf"/><Relationship Id="rId14" Type="http://schemas.openxmlformats.org/officeDocument/2006/relationships/image" Target="../media/image32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0.emf"/><Relationship Id="rId3" Type="http://schemas.openxmlformats.org/officeDocument/2006/relationships/image" Target="../media/image325.emf"/><Relationship Id="rId7" Type="http://schemas.openxmlformats.org/officeDocument/2006/relationships/image" Target="../media/image329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8.emf"/><Relationship Id="rId11" Type="http://schemas.openxmlformats.org/officeDocument/2006/relationships/image" Target="../media/image333.emf"/><Relationship Id="rId5" Type="http://schemas.openxmlformats.org/officeDocument/2006/relationships/image" Target="../media/image327.emf"/><Relationship Id="rId10" Type="http://schemas.openxmlformats.org/officeDocument/2006/relationships/image" Target="../media/image332.emf"/><Relationship Id="rId4" Type="http://schemas.openxmlformats.org/officeDocument/2006/relationships/image" Target="../media/image326.emf"/><Relationship Id="rId9" Type="http://schemas.openxmlformats.org/officeDocument/2006/relationships/image" Target="../media/image331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6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5.emf"/><Relationship Id="rId5" Type="http://schemas.openxmlformats.org/officeDocument/2006/relationships/image" Target="../media/image66.emf"/><Relationship Id="rId4" Type="http://schemas.openxmlformats.org/officeDocument/2006/relationships/image" Target="../media/image334.emf"/><Relationship Id="rId9" Type="http://schemas.openxmlformats.org/officeDocument/2006/relationships/image" Target="../media/image337.emf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slide" Target="slide156.xml"/><Relationship Id="rId13" Type="http://schemas.openxmlformats.org/officeDocument/2006/relationships/slide" Target="slide95.xml"/><Relationship Id="rId3" Type="http://schemas.openxmlformats.org/officeDocument/2006/relationships/slide" Target="slide122.xml"/><Relationship Id="rId7" Type="http://schemas.openxmlformats.org/officeDocument/2006/relationships/slide" Target="slide149.xml"/><Relationship Id="rId12" Type="http://schemas.openxmlformats.org/officeDocument/2006/relationships/slide" Target="slide88.xml"/><Relationship Id="rId2" Type="http://schemas.openxmlformats.org/officeDocument/2006/relationships/slide" Target="slide11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42.xml"/><Relationship Id="rId11" Type="http://schemas.openxmlformats.org/officeDocument/2006/relationships/slide" Target="slide81.xml"/><Relationship Id="rId5" Type="http://schemas.openxmlformats.org/officeDocument/2006/relationships/slide" Target="slide135.xml"/><Relationship Id="rId15" Type="http://schemas.openxmlformats.org/officeDocument/2006/relationships/slide" Target="slide108.xml"/><Relationship Id="rId10" Type="http://schemas.openxmlformats.org/officeDocument/2006/relationships/slide" Target="slide73.xml"/><Relationship Id="rId4" Type="http://schemas.openxmlformats.org/officeDocument/2006/relationships/slide" Target="slide129.xml"/><Relationship Id="rId9" Type="http://schemas.openxmlformats.org/officeDocument/2006/relationships/slide" Target="slide165.xml"/><Relationship Id="rId14" Type="http://schemas.openxmlformats.org/officeDocument/2006/relationships/slide" Target="slide10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copper/index.html" TargetMode="Externa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emf"/><Relationship Id="rId1" Type="http://schemas.openxmlformats.org/officeDocument/2006/relationships/slideLayout" Target="../slideLayouts/slideLayout16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4.emf"/><Relationship Id="rId3" Type="http://schemas.openxmlformats.org/officeDocument/2006/relationships/image" Target="../media/image339.emf"/><Relationship Id="rId7" Type="http://schemas.openxmlformats.org/officeDocument/2006/relationships/image" Target="../media/image34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42.emf"/><Relationship Id="rId5" Type="http://schemas.openxmlformats.org/officeDocument/2006/relationships/image" Target="../media/image341.emf"/><Relationship Id="rId4" Type="http://schemas.openxmlformats.org/officeDocument/2006/relationships/image" Target="../media/image340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7.emf"/><Relationship Id="rId3" Type="http://schemas.openxmlformats.org/officeDocument/2006/relationships/image" Target="../media/image345.emf"/><Relationship Id="rId7" Type="http://schemas.openxmlformats.org/officeDocument/2006/relationships/image" Target="../media/image346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1.emf"/><Relationship Id="rId5" Type="http://schemas.openxmlformats.org/officeDocument/2006/relationships/image" Target="../media/image340.emf"/><Relationship Id="rId4" Type="http://schemas.openxmlformats.org/officeDocument/2006/relationships/image" Target="../media/image339.emf"/><Relationship Id="rId9" Type="http://schemas.openxmlformats.org/officeDocument/2006/relationships/image" Target="../media/image343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3.emf"/><Relationship Id="rId3" Type="http://schemas.openxmlformats.org/officeDocument/2006/relationships/image" Target="../media/image345.emf"/><Relationship Id="rId7" Type="http://schemas.openxmlformats.org/officeDocument/2006/relationships/image" Target="../media/image342.emf"/><Relationship Id="rId12" Type="http://schemas.openxmlformats.org/officeDocument/2006/relationships/image" Target="../media/image352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8.emf"/><Relationship Id="rId11" Type="http://schemas.openxmlformats.org/officeDocument/2006/relationships/image" Target="../media/image351.emf"/><Relationship Id="rId5" Type="http://schemas.openxmlformats.org/officeDocument/2006/relationships/image" Target="../media/image340.emf"/><Relationship Id="rId10" Type="http://schemas.openxmlformats.org/officeDocument/2006/relationships/image" Target="../media/image350.emf"/><Relationship Id="rId4" Type="http://schemas.openxmlformats.org/officeDocument/2006/relationships/image" Target="../media/image339.emf"/><Relationship Id="rId9" Type="http://schemas.openxmlformats.org/officeDocument/2006/relationships/image" Target="../media/image349.emf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4.emf"/><Relationship Id="rId13" Type="http://schemas.openxmlformats.org/officeDocument/2006/relationships/image" Target="../media/image350.emf"/><Relationship Id="rId3" Type="http://schemas.openxmlformats.org/officeDocument/2006/relationships/image" Target="../media/image339.emf"/><Relationship Id="rId7" Type="http://schemas.openxmlformats.org/officeDocument/2006/relationships/image" Target="../media/image342.emf"/><Relationship Id="rId12" Type="http://schemas.openxmlformats.org/officeDocument/2006/relationships/image" Target="../media/image357.emf"/><Relationship Id="rId17" Type="http://schemas.openxmlformats.org/officeDocument/2006/relationships/image" Target="../media/image348.emf"/><Relationship Id="rId2" Type="http://schemas.openxmlformats.org/officeDocument/2006/relationships/notesSlide" Target="../notesSlides/notesSlide56.xml"/><Relationship Id="rId16" Type="http://schemas.openxmlformats.org/officeDocument/2006/relationships/image" Target="../media/image35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41.emf"/><Relationship Id="rId11" Type="http://schemas.openxmlformats.org/officeDocument/2006/relationships/image" Target="../media/image356.emf"/><Relationship Id="rId5" Type="http://schemas.openxmlformats.org/officeDocument/2006/relationships/image" Target="../media/image346.emf"/><Relationship Id="rId1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53.emf"/><Relationship Id="rId9" Type="http://schemas.openxmlformats.org/officeDocument/2006/relationships/image" Target="../media/image355.emf"/><Relationship Id="rId14" Type="http://schemas.openxmlformats.org/officeDocument/2006/relationships/image" Target="../media/image343.e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4.emf"/><Relationship Id="rId3" Type="http://schemas.openxmlformats.org/officeDocument/2006/relationships/image" Target="../media/image359.emf"/><Relationship Id="rId7" Type="http://schemas.openxmlformats.org/officeDocument/2006/relationships/image" Target="../media/image363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2.emf"/><Relationship Id="rId11" Type="http://schemas.openxmlformats.org/officeDocument/2006/relationships/image" Target="../media/image367.emf"/><Relationship Id="rId5" Type="http://schemas.openxmlformats.org/officeDocument/2006/relationships/image" Target="../media/image361.emf"/><Relationship Id="rId10" Type="http://schemas.openxmlformats.org/officeDocument/2006/relationships/image" Target="../media/image366.emf"/><Relationship Id="rId4" Type="http://schemas.openxmlformats.org/officeDocument/2006/relationships/image" Target="../media/image360.emf"/><Relationship Id="rId9" Type="http://schemas.openxmlformats.org/officeDocument/2006/relationships/image" Target="../media/image36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3.emf"/><Relationship Id="rId3" Type="http://schemas.openxmlformats.org/officeDocument/2006/relationships/image" Target="../media/image368.emf"/><Relationship Id="rId7" Type="http://schemas.openxmlformats.org/officeDocument/2006/relationships/image" Target="../media/image37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1.emf"/><Relationship Id="rId5" Type="http://schemas.openxmlformats.org/officeDocument/2006/relationships/image" Target="../media/image370.emf"/><Relationship Id="rId4" Type="http://schemas.openxmlformats.org/officeDocument/2006/relationships/image" Target="../media/image369.emf"/><Relationship Id="rId9" Type="http://schemas.openxmlformats.org/officeDocument/2006/relationships/image" Target="../media/image374.emf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wifi1/index.html" TargetMode="Externa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0.emf"/><Relationship Id="rId3" Type="http://schemas.openxmlformats.org/officeDocument/2006/relationships/image" Target="../media/image375.emf"/><Relationship Id="rId7" Type="http://schemas.openxmlformats.org/officeDocument/2006/relationships/image" Target="../media/image379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78.emf"/><Relationship Id="rId5" Type="http://schemas.openxmlformats.org/officeDocument/2006/relationships/image" Target="../media/image377.emf"/><Relationship Id="rId4" Type="http://schemas.openxmlformats.org/officeDocument/2006/relationships/image" Target="../media/image376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2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7.emf"/><Relationship Id="rId5" Type="http://schemas.openxmlformats.org/officeDocument/2006/relationships/image" Target="../media/image376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87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12" Type="http://schemas.openxmlformats.org/officeDocument/2006/relationships/image" Target="../media/image386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3.emf"/><Relationship Id="rId11" Type="http://schemas.openxmlformats.org/officeDocument/2006/relationships/image" Target="../media/image385.emf"/><Relationship Id="rId5" Type="http://schemas.openxmlformats.org/officeDocument/2006/relationships/image" Target="../media/image376.emf"/><Relationship Id="rId10" Type="http://schemas.openxmlformats.org/officeDocument/2006/relationships/image" Target="../media/image384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92.emf"/><Relationship Id="rId3" Type="http://schemas.openxmlformats.org/officeDocument/2006/relationships/image" Target="../media/image375.emf"/><Relationship Id="rId7" Type="http://schemas.openxmlformats.org/officeDocument/2006/relationships/image" Target="../media/image389.emf"/><Relationship Id="rId12" Type="http://schemas.openxmlformats.org/officeDocument/2006/relationships/image" Target="../media/image391.emf"/><Relationship Id="rId2" Type="http://schemas.openxmlformats.org/officeDocument/2006/relationships/notesSlide" Target="../notesSlides/notesSlide62.xml"/><Relationship Id="rId16" Type="http://schemas.openxmlformats.org/officeDocument/2006/relationships/image" Target="../media/image38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88.emf"/><Relationship Id="rId11" Type="http://schemas.openxmlformats.org/officeDocument/2006/relationships/image" Target="../media/image390.emf"/><Relationship Id="rId5" Type="http://schemas.openxmlformats.org/officeDocument/2006/relationships/image" Target="../media/image381.emf"/><Relationship Id="rId15" Type="http://schemas.openxmlformats.org/officeDocument/2006/relationships/image" Target="../media/image382.emf"/><Relationship Id="rId10" Type="http://schemas.openxmlformats.org/officeDocument/2006/relationships/image" Target="../media/image387.emf"/><Relationship Id="rId4" Type="http://schemas.openxmlformats.org/officeDocument/2006/relationships/image" Target="../media/image377.emf"/><Relationship Id="rId9" Type="http://schemas.openxmlformats.org/officeDocument/2006/relationships/image" Target="../media/image385.emf"/><Relationship Id="rId14" Type="http://schemas.openxmlformats.org/officeDocument/2006/relationships/image" Target="../media/image379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8.emf"/><Relationship Id="rId3" Type="http://schemas.openxmlformats.org/officeDocument/2006/relationships/image" Target="../media/image393.emf"/><Relationship Id="rId7" Type="http://schemas.openxmlformats.org/officeDocument/2006/relationships/image" Target="../media/image397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6.emf"/><Relationship Id="rId11" Type="http://schemas.openxmlformats.org/officeDocument/2006/relationships/image" Target="../media/image401.emf"/><Relationship Id="rId5" Type="http://schemas.openxmlformats.org/officeDocument/2006/relationships/image" Target="../media/image395.emf"/><Relationship Id="rId10" Type="http://schemas.openxmlformats.org/officeDocument/2006/relationships/image" Target="../media/image400.emf"/><Relationship Id="rId4" Type="http://schemas.openxmlformats.org/officeDocument/2006/relationships/image" Target="../media/image394.emf"/><Relationship Id="rId9" Type="http://schemas.openxmlformats.org/officeDocument/2006/relationships/image" Target="../media/image399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7.emf"/><Relationship Id="rId3" Type="http://schemas.openxmlformats.org/officeDocument/2006/relationships/image" Target="../media/image402.emf"/><Relationship Id="rId7" Type="http://schemas.openxmlformats.org/officeDocument/2006/relationships/image" Target="../media/image406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5.emf"/><Relationship Id="rId5" Type="http://schemas.openxmlformats.org/officeDocument/2006/relationships/image" Target="../media/image404.emf"/><Relationship Id="rId4" Type="http://schemas.openxmlformats.org/officeDocument/2006/relationships/image" Target="../media/image403.emf"/><Relationship Id="rId9" Type="http://schemas.openxmlformats.org/officeDocument/2006/relationships/image" Target="../media/image408.emf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wifi2/index.html" TargetMode="Externa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4.emf"/><Relationship Id="rId3" Type="http://schemas.openxmlformats.org/officeDocument/2006/relationships/image" Target="../media/image409.emf"/><Relationship Id="rId7" Type="http://schemas.openxmlformats.org/officeDocument/2006/relationships/image" Target="../media/image41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12.emf"/><Relationship Id="rId5" Type="http://schemas.openxmlformats.org/officeDocument/2006/relationships/image" Target="../media/image411.emf"/><Relationship Id="rId4" Type="http://schemas.openxmlformats.org/officeDocument/2006/relationships/image" Target="../media/image41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h/index.html" TargetMode="External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6.emf"/><Relationship Id="rId3" Type="http://schemas.openxmlformats.org/officeDocument/2006/relationships/image" Target="../media/image174.emf"/><Relationship Id="rId7" Type="http://schemas.openxmlformats.org/officeDocument/2006/relationships/image" Target="../media/image415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1.emf"/><Relationship Id="rId5" Type="http://schemas.openxmlformats.org/officeDocument/2006/relationships/image" Target="../media/image410.emf"/><Relationship Id="rId4" Type="http://schemas.openxmlformats.org/officeDocument/2006/relationships/image" Target="../media/image409.emf"/><Relationship Id="rId9" Type="http://schemas.openxmlformats.org/officeDocument/2006/relationships/image" Target="../media/image413.emf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3.emf"/><Relationship Id="rId3" Type="http://schemas.openxmlformats.org/officeDocument/2006/relationships/image" Target="../media/image174.emf"/><Relationship Id="rId7" Type="http://schemas.openxmlformats.org/officeDocument/2006/relationships/image" Target="../media/image412.emf"/><Relationship Id="rId12" Type="http://schemas.openxmlformats.org/officeDocument/2006/relationships/image" Target="../media/image421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7.emf"/><Relationship Id="rId11" Type="http://schemas.openxmlformats.org/officeDocument/2006/relationships/image" Target="../media/image420.emf"/><Relationship Id="rId5" Type="http://schemas.openxmlformats.org/officeDocument/2006/relationships/image" Target="../media/image410.emf"/><Relationship Id="rId10" Type="http://schemas.openxmlformats.org/officeDocument/2006/relationships/image" Target="../media/image419.emf"/><Relationship Id="rId4" Type="http://schemas.openxmlformats.org/officeDocument/2006/relationships/image" Target="../media/image409.emf"/><Relationship Id="rId9" Type="http://schemas.openxmlformats.org/officeDocument/2006/relationships/image" Target="../media/image418.emf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2.emf"/><Relationship Id="rId13" Type="http://schemas.openxmlformats.org/officeDocument/2006/relationships/image" Target="../media/image413.emf"/><Relationship Id="rId3" Type="http://schemas.openxmlformats.org/officeDocument/2006/relationships/image" Target="../media/image409.emf"/><Relationship Id="rId7" Type="http://schemas.openxmlformats.org/officeDocument/2006/relationships/image" Target="../media/image423.emf"/><Relationship Id="rId12" Type="http://schemas.openxmlformats.org/officeDocument/2006/relationships/image" Target="../media/image426.emf"/><Relationship Id="rId2" Type="http://schemas.openxmlformats.org/officeDocument/2006/relationships/notesSlide" Target="../notesSlides/notesSlide68.xml"/><Relationship Id="rId16" Type="http://schemas.openxmlformats.org/officeDocument/2006/relationships/image" Target="../media/image41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22.emf"/><Relationship Id="rId11" Type="http://schemas.openxmlformats.org/officeDocument/2006/relationships/image" Target="../media/image425.emf"/><Relationship Id="rId5" Type="http://schemas.openxmlformats.org/officeDocument/2006/relationships/image" Target="../media/image415.emf"/><Relationship Id="rId15" Type="http://schemas.openxmlformats.org/officeDocument/2006/relationships/image" Target="../media/image417.emf"/><Relationship Id="rId10" Type="http://schemas.openxmlformats.org/officeDocument/2006/relationships/image" Target="../media/image421.emf"/><Relationship Id="rId4" Type="http://schemas.openxmlformats.org/officeDocument/2006/relationships/image" Target="../media/image411.emf"/><Relationship Id="rId9" Type="http://schemas.openxmlformats.org/officeDocument/2006/relationships/image" Target="../media/image424.emf"/><Relationship Id="rId14" Type="http://schemas.openxmlformats.org/officeDocument/2006/relationships/image" Target="../media/image416.emf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2.emf"/><Relationship Id="rId3" Type="http://schemas.openxmlformats.org/officeDocument/2006/relationships/image" Target="../media/image427.emf"/><Relationship Id="rId7" Type="http://schemas.openxmlformats.org/officeDocument/2006/relationships/image" Target="../media/image431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0.emf"/><Relationship Id="rId11" Type="http://schemas.openxmlformats.org/officeDocument/2006/relationships/image" Target="../media/image435.emf"/><Relationship Id="rId5" Type="http://schemas.openxmlformats.org/officeDocument/2006/relationships/image" Target="../media/image429.emf"/><Relationship Id="rId10" Type="http://schemas.openxmlformats.org/officeDocument/2006/relationships/image" Target="../media/image434.emf"/><Relationship Id="rId4" Type="http://schemas.openxmlformats.org/officeDocument/2006/relationships/image" Target="../media/image428.emf"/><Relationship Id="rId9" Type="http://schemas.openxmlformats.org/officeDocument/2006/relationships/image" Target="../media/image433.emf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1.emf"/><Relationship Id="rId3" Type="http://schemas.openxmlformats.org/officeDocument/2006/relationships/image" Target="../media/image436.emf"/><Relationship Id="rId7" Type="http://schemas.openxmlformats.org/officeDocument/2006/relationships/image" Target="../media/image440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9.emf"/><Relationship Id="rId5" Type="http://schemas.openxmlformats.org/officeDocument/2006/relationships/image" Target="../media/image438.emf"/><Relationship Id="rId4" Type="http://schemas.openxmlformats.org/officeDocument/2006/relationships/image" Target="../media/image437.emf"/><Relationship Id="rId9" Type="http://schemas.openxmlformats.org/officeDocument/2006/relationships/image" Target="../media/image442.emf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lte/index.html" TargetMode="Externa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emf"/><Relationship Id="rId7" Type="http://schemas.openxmlformats.org/officeDocument/2006/relationships/image" Target="../media/image448.emf"/><Relationship Id="rId2" Type="http://schemas.openxmlformats.org/officeDocument/2006/relationships/image" Target="../media/image44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7.emf"/><Relationship Id="rId5" Type="http://schemas.openxmlformats.org/officeDocument/2006/relationships/image" Target="../media/image446.emf"/><Relationship Id="rId4" Type="http://schemas.openxmlformats.org/officeDocument/2006/relationships/image" Target="../media/image445.emf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emf"/><Relationship Id="rId13" Type="http://schemas.openxmlformats.org/officeDocument/2006/relationships/image" Target="../media/image453.emf"/><Relationship Id="rId3" Type="http://schemas.openxmlformats.org/officeDocument/2006/relationships/image" Target="../media/image139.emf"/><Relationship Id="rId7" Type="http://schemas.openxmlformats.org/officeDocument/2006/relationships/image" Target="../media/image449.emf"/><Relationship Id="rId12" Type="http://schemas.openxmlformats.org/officeDocument/2006/relationships/image" Target="../media/image452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5.emf"/><Relationship Id="rId11" Type="http://schemas.openxmlformats.org/officeDocument/2006/relationships/image" Target="../media/image451.emf"/><Relationship Id="rId5" Type="http://schemas.openxmlformats.org/officeDocument/2006/relationships/image" Target="../media/image444.emf"/><Relationship Id="rId10" Type="http://schemas.openxmlformats.org/officeDocument/2006/relationships/image" Target="../media/image446.emf"/><Relationship Id="rId4" Type="http://schemas.openxmlformats.org/officeDocument/2006/relationships/image" Target="../media/image443.emf"/><Relationship Id="rId9" Type="http://schemas.openxmlformats.org/officeDocument/2006/relationships/image" Target="../media/image447.emf"/><Relationship Id="rId14" Type="http://schemas.openxmlformats.org/officeDocument/2006/relationships/image" Target="../media/image454.emf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6.emf"/><Relationship Id="rId13" Type="http://schemas.openxmlformats.org/officeDocument/2006/relationships/image" Target="../media/image459.emf"/><Relationship Id="rId3" Type="http://schemas.openxmlformats.org/officeDocument/2006/relationships/image" Target="../media/image443.emf"/><Relationship Id="rId7" Type="http://schemas.openxmlformats.org/officeDocument/2006/relationships/image" Target="../media/image456.emf"/><Relationship Id="rId12" Type="http://schemas.openxmlformats.org/officeDocument/2006/relationships/image" Target="../media/image458.emf"/><Relationship Id="rId2" Type="http://schemas.openxmlformats.org/officeDocument/2006/relationships/notesSlide" Target="../notesSlides/notesSlide72.xml"/><Relationship Id="rId16" Type="http://schemas.openxmlformats.org/officeDocument/2006/relationships/image" Target="../media/image45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55.emf"/><Relationship Id="rId11" Type="http://schemas.openxmlformats.org/officeDocument/2006/relationships/image" Target="../media/image457.emf"/><Relationship Id="rId5" Type="http://schemas.openxmlformats.org/officeDocument/2006/relationships/image" Target="../media/image449.emf"/><Relationship Id="rId15" Type="http://schemas.openxmlformats.org/officeDocument/2006/relationships/image" Target="../media/image460.emf"/><Relationship Id="rId10" Type="http://schemas.openxmlformats.org/officeDocument/2006/relationships/image" Target="../media/image454.emf"/><Relationship Id="rId4" Type="http://schemas.openxmlformats.org/officeDocument/2006/relationships/image" Target="../media/image445.emf"/><Relationship Id="rId9" Type="http://schemas.openxmlformats.org/officeDocument/2006/relationships/image" Target="../media/image452.emf"/><Relationship Id="rId14" Type="http://schemas.openxmlformats.org/officeDocument/2006/relationships/image" Target="../media/image447.emf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6.emf"/><Relationship Id="rId3" Type="http://schemas.openxmlformats.org/officeDocument/2006/relationships/image" Target="../media/image461.emf"/><Relationship Id="rId7" Type="http://schemas.openxmlformats.org/officeDocument/2006/relationships/image" Target="../media/image465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64.emf"/><Relationship Id="rId11" Type="http://schemas.openxmlformats.org/officeDocument/2006/relationships/image" Target="../media/image469.emf"/><Relationship Id="rId5" Type="http://schemas.openxmlformats.org/officeDocument/2006/relationships/image" Target="../media/image463.emf"/><Relationship Id="rId10" Type="http://schemas.openxmlformats.org/officeDocument/2006/relationships/image" Target="../media/image468.emf"/><Relationship Id="rId4" Type="http://schemas.openxmlformats.org/officeDocument/2006/relationships/image" Target="../media/image462.emf"/><Relationship Id="rId9" Type="http://schemas.openxmlformats.org/officeDocument/2006/relationships/image" Target="../media/image46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Network Schemas and Networks</a:t>
            </a:r>
          </a:p>
          <a:p>
            <a:r>
              <a:rPr lang="en-US" noProof="0" dirty="0"/>
              <a:t>v0.72, April ###,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</a:t>
            </a:r>
            <a:r>
              <a:rPr lang="en-US" dirty="0"/>
              <a:t>Layout</a:t>
            </a:r>
            <a:r>
              <a:rPr lang="en-US" noProof="0" dirty="0"/>
              <a:t>s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of possible networks</a:t>
            </a:r>
          </a:p>
          <a:p>
            <a:r>
              <a:rPr lang="en-US" dirty="0"/>
              <a:t>2 hosts with 1 DIF and 1 DAF</a:t>
            </a:r>
          </a:p>
          <a:p>
            <a:r>
              <a:rPr lang="en-US" dirty="0"/>
              <a:t>Even simpler if only the Shim DIF is used</a:t>
            </a:r>
          </a:p>
        </p:txBody>
      </p:sp>
      <p:grpSp>
        <p:nvGrpSpPr>
          <p:cNvPr id="11" name="rina-2h">
            <a:extLst>
              <a:ext uri="{FF2B5EF4-FFF2-40B4-BE49-F238E27FC236}">
                <a16:creationId xmlns:a16="http://schemas.microsoft.com/office/drawing/2014/main" id="{D4525521-B3D7-4F96-B457-A82CFFCEDA04}"/>
              </a:ext>
            </a:extLst>
          </p:cNvPr>
          <p:cNvGrpSpPr>
            <a:grpSpLocks noChangeAspect="1"/>
          </p:cNvGrpSpPr>
          <p:nvPr/>
        </p:nvGrpSpPr>
        <p:grpSpPr>
          <a:xfrm>
            <a:off x="1332962" y="2790810"/>
            <a:ext cx="9533043" cy="3992598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96414C73-21F9-4BD8-B6C4-531E2A850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0BF7B63-1F83-46F2-9236-639B9016D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C3C6479-1D25-44BA-ADD6-49CFD3F2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D5A5890-F3FC-41B3-AACC-F90D26308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8A0B8E8C-19A6-4065-BAC9-4192A1AC2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01EB281B-1F60-4C6F-8EE1-6666C1F7E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9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94969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lte-3d">
            <a:extLst>
              <a:ext uri="{FF2B5EF4-FFF2-40B4-BE49-F238E27FC236}">
                <a16:creationId xmlns:a16="http://schemas.microsoft.com/office/drawing/2014/main" id="{A030FA98-99EE-4F71-9BAA-E2EB76E20989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1562605"/>
            <a:ext cx="4835770" cy="2580166"/>
            <a:chOff x="936220" y="675955"/>
            <a:chExt cx="10319560" cy="550608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6EE09CF-E9E6-442D-A34B-FC7A4075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65936F7A-108B-45BB-8500-2FB377AD9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  <p:grpSp>
        <p:nvGrpSpPr>
          <p:cNvPr id="36" name="cnop-lte-3d">
            <a:extLst>
              <a:ext uri="{FF2B5EF4-FFF2-40B4-BE49-F238E27FC236}">
                <a16:creationId xmlns:a16="http://schemas.microsoft.com/office/drawing/2014/main" id="{13EF84B3-826C-43F6-9A15-D5E31E76FE2D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1562605"/>
            <a:ext cx="4835768" cy="2580166"/>
            <a:chOff x="936222" y="675955"/>
            <a:chExt cx="10319556" cy="5506088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694864C9-F276-49FA-9C5B-3A66D8C02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760EDBFF-3CBE-4790-A82B-5EB3D65D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56" name="cnop-lte-3d">
            <a:extLst>
              <a:ext uri="{FF2B5EF4-FFF2-40B4-BE49-F238E27FC236}">
                <a16:creationId xmlns:a16="http://schemas.microsoft.com/office/drawing/2014/main" id="{222DAC7B-81D2-4D9D-99D1-F204E56428B9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4356205"/>
            <a:ext cx="4835768" cy="2580166"/>
            <a:chOff x="936222" y="675955"/>
            <a:chExt cx="10319556" cy="5506088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18189A89-9BD0-4E05-AE83-BF17916FE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9" name="74-3d-cylinder-color">
              <a:extLst>
                <a:ext uri="{FF2B5EF4-FFF2-40B4-BE49-F238E27FC236}">
                  <a16:creationId xmlns:a16="http://schemas.microsoft.com/office/drawing/2014/main" id="{E9AADF01-6D85-454A-B8B1-64D803D8A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62" name="cnop-lte-3d">
            <a:extLst>
              <a:ext uri="{FF2B5EF4-FFF2-40B4-BE49-F238E27FC236}">
                <a16:creationId xmlns:a16="http://schemas.microsoft.com/office/drawing/2014/main" id="{9AA46C39-AD1A-4135-8A6F-349F0CE38E88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4356205"/>
            <a:ext cx="4835770" cy="2580166"/>
            <a:chOff x="936220" y="675955"/>
            <a:chExt cx="10319560" cy="5506088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70C018E2-9C76-480D-B1A7-CDC9619AE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6D8D2887-CDF5-4338-B617-2C4A14386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02636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Multi-service access for residential customers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Residential</a:t>
            </a:r>
          </a:p>
        </p:txBody>
      </p:sp>
    </p:spTree>
    <p:extLst>
      <p:ext uri="{BB962C8B-B14F-4D97-AF65-F5344CB8AC3E}">
        <p14:creationId xmlns:p14="http://schemas.microsoft.com/office/powerpoint/2010/main" val="250114068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736651"/>
          </a:xfrm>
        </p:spPr>
        <p:txBody>
          <a:bodyPr/>
          <a:lstStyle/>
          <a:p>
            <a:r>
              <a:rPr lang="en-US" dirty="0"/>
              <a:t>ISP offering wide service range to residential customers</a:t>
            </a:r>
          </a:p>
          <a:p>
            <a:r>
              <a:rPr lang="en-US" dirty="0"/>
              <a:t>ISP specific service (residential) spans metro and backbone</a:t>
            </a:r>
          </a:p>
          <a:p>
            <a:r>
              <a:rPr lang="en-US" dirty="0"/>
              <a:t>Full range of external services (internet) offers over the top</a:t>
            </a:r>
          </a:p>
          <a:p>
            <a:r>
              <a:rPr lang="en-US" dirty="0"/>
              <a:t>Customer access wired (e.g. DSL) or wireless (e.g. </a:t>
            </a:r>
            <a:r>
              <a:rPr lang="en-US" dirty="0" err="1"/>
              <a:t>WiFi</a:t>
            </a:r>
            <a:r>
              <a:rPr lang="en-US" dirty="0"/>
              <a:t>, shown here)</a:t>
            </a:r>
          </a:p>
        </p:txBody>
      </p:sp>
      <p:grpSp>
        <p:nvGrpSpPr>
          <p:cNvPr id="11" name="cnop-residential">
            <a:extLst>
              <a:ext uri="{FF2B5EF4-FFF2-40B4-BE49-F238E27FC236}">
                <a16:creationId xmlns:a16="http://schemas.microsoft.com/office/drawing/2014/main" id="{67FE78A8-4732-4AD8-8135-8F7834F533D1}"/>
              </a:ext>
            </a:extLst>
          </p:cNvPr>
          <p:cNvGrpSpPr>
            <a:grpSpLocks noChangeAspect="1"/>
          </p:cNvGrpSpPr>
          <p:nvPr/>
        </p:nvGrpSpPr>
        <p:grpSpPr>
          <a:xfrm>
            <a:off x="10252" y="4395501"/>
            <a:ext cx="12192000" cy="1708464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98E836C4-1013-49B0-94CB-A566E4B2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A0DDB216-F8F4-4DAD-AC6E-228FE32E9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790F5827-F031-4774-A44A-8D76BC8CD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8FB6C17-2CB6-4BCA-BF7A-A7558B23E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44F881D6-C906-4B74-B524-4600AF93A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B8237393-B487-4A68-9170-F0E71BD6D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490613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70" name="cnop-residential">
            <a:extLst>
              <a:ext uri="{FF2B5EF4-FFF2-40B4-BE49-F238E27FC236}">
                <a16:creationId xmlns:a16="http://schemas.microsoft.com/office/drawing/2014/main" id="{0AEF2ECF-0F0F-45AE-A4A5-2263EA1D34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72" name="10-grid">
              <a:extLst>
                <a:ext uri="{FF2B5EF4-FFF2-40B4-BE49-F238E27FC236}">
                  <a16:creationId xmlns:a16="http://schemas.microsoft.com/office/drawing/2014/main" id="{13E75D42-5089-4E96-A503-ED555184D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BC555505-551F-4237-BF43-6553D0F6F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3C15B983-A47A-426E-A189-31DF577DF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501E7795-CC60-41D0-87F9-0E5FE9A4F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7FF1CA-2398-460E-9D3A-7ACA86417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cnop-residential">
            <a:extLst>
              <a:ext uri="{FF2B5EF4-FFF2-40B4-BE49-F238E27FC236}">
                <a16:creationId xmlns:a16="http://schemas.microsoft.com/office/drawing/2014/main" id="{42892D31-B5A4-4503-B273-EC1037821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00" name="10-grid">
              <a:extLst>
                <a:ext uri="{FF2B5EF4-FFF2-40B4-BE49-F238E27FC236}">
                  <a16:creationId xmlns:a16="http://schemas.microsoft.com/office/drawing/2014/main" id="{9BAF2A21-8C26-4872-9CBA-0664522F5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11-phy-full">
              <a:extLst>
                <a:ext uri="{FF2B5EF4-FFF2-40B4-BE49-F238E27FC236}">
                  <a16:creationId xmlns:a16="http://schemas.microsoft.com/office/drawing/2014/main" id="{9A5F9CBE-083F-494C-AE46-A76D0503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12-system-names">
              <a:extLst>
                <a:ext uri="{FF2B5EF4-FFF2-40B4-BE49-F238E27FC236}">
                  <a16:creationId xmlns:a16="http://schemas.microsoft.com/office/drawing/2014/main" id="{68434D76-9CC5-464F-BABE-32D721809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20-system-blue">
              <a:extLst>
                <a:ext uri="{FF2B5EF4-FFF2-40B4-BE49-F238E27FC236}">
                  <a16:creationId xmlns:a16="http://schemas.microsoft.com/office/drawing/2014/main" id="{12216374-16CC-4030-BDF1-21A01DBF2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21-cells">
              <a:extLst>
                <a:ext uri="{FF2B5EF4-FFF2-40B4-BE49-F238E27FC236}">
                  <a16:creationId xmlns:a16="http://schemas.microsoft.com/office/drawing/2014/main" id="{88CB6947-034D-43B1-AA68-31B27F6B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30-layer-grey">
              <a:extLst>
                <a:ext uri="{FF2B5EF4-FFF2-40B4-BE49-F238E27FC236}">
                  <a16:creationId xmlns:a16="http://schemas.microsoft.com/office/drawing/2014/main" id="{F9C10A06-FDAD-409A-BAEE-B3BB17F35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3834F0CA-2D20-4601-A181-90EB43F56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6268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57" name="cnop-residential">
            <a:extLst>
              <a:ext uri="{FF2B5EF4-FFF2-40B4-BE49-F238E27FC236}">
                <a16:creationId xmlns:a16="http://schemas.microsoft.com/office/drawing/2014/main" id="{3998F877-DC10-423A-8BA8-C2BC1FE410A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FDD93A9C-2009-4D54-A314-ADD7549DF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2F1CE79E-9BF5-481D-90A9-7DC38501A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12-system-names">
              <a:extLst>
                <a:ext uri="{FF2B5EF4-FFF2-40B4-BE49-F238E27FC236}">
                  <a16:creationId xmlns:a16="http://schemas.microsoft.com/office/drawing/2014/main" id="{B3BBD177-612C-4F7D-ADDC-FB0A969D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grey">
              <a:extLst>
                <a:ext uri="{FF2B5EF4-FFF2-40B4-BE49-F238E27FC236}">
                  <a16:creationId xmlns:a16="http://schemas.microsoft.com/office/drawing/2014/main" id="{030CB07E-40FF-47CC-9E79-A2322495F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FE81254C-1FF5-490E-A49D-BC93CDD78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E5018C8B-8985-4710-84ED-06192041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2-acr-color">
              <a:extLst>
                <a:ext uri="{FF2B5EF4-FFF2-40B4-BE49-F238E27FC236}">
                  <a16:creationId xmlns:a16="http://schemas.microsoft.com/office/drawing/2014/main" id="{0FEAFDB6-41CF-4593-B8E4-A3C211D3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4" name="cnop-residential">
            <a:extLst>
              <a:ext uri="{FF2B5EF4-FFF2-40B4-BE49-F238E27FC236}">
                <a16:creationId xmlns:a16="http://schemas.microsoft.com/office/drawing/2014/main" id="{E366BB62-5639-4BF9-9C78-15773F1090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95" name="10-grid">
              <a:extLst>
                <a:ext uri="{FF2B5EF4-FFF2-40B4-BE49-F238E27FC236}">
                  <a16:creationId xmlns:a16="http://schemas.microsoft.com/office/drawing/2014/main" id="{D4106844-5D38-4710-9D8E-CCF2BBDB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06F055B7-5E58-4AF2-8C68-F09192E1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7" name="12-system-names">
              <a:extLst>
                <a:ext uri="{FF2B5EF4-FFF2-40B4-BE49-F238E27FC236}">
                  <a16:creationId xmlns:a16="http://schemas.microsoft.com/office/drawing/2014/main" id="{76090DA4-7C54-4410-A334-D353A06A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2DDCAF32-FCF6-407A-9C85-9BBB6B7DA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9" name="30-layer-color">
              <a:extLst>
                <a:ext uri="{FF2B5EF4-FFF2-40B4-BE49-F238E27FC236}">
                  <a16:creationId xmlns:a16="http://schemas.microsoft.com/office/drawing/2014/main" id="{5185C9A7-A324-4B68-B6B9-0D6DE3B0E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1-frame-color">
              <a:extLst>
                <a:ext uri="{FF2B5EF4-FFF2-40B4-BE49-F238E27FC236}">
                  <a16:creationId xmlns:a16="http://schemas.microsoft.com/office/drawing/2014/main" id="{85BF19E9-804F-4B62-98F8-407486E6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32-acr-color">
              <a:extLst>
                <a:ext uri="{FF2B5EF4-FFF2-40B4-BE49-F238E27FC236}">
                  <a16:creationId xmlns:a16="http://schemas.microsoft.com/office/drawing/2014/main" id="{EBD84A52-DF02-4606-93EF-BC509394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752FA4CE-FD16-4BFB-BA37-9F2518A90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42-acr">
              <a:extLst>
                <a:ext uri="{FF2B5EF4-FFF2-40B4-BE49-F238E27FC236}">
                  <a16:creationId xmlns:a16="http://schemas.microsoft.com/office/drawing/2014/main" id="{78E35141-911E-407A-B46F-984136CB0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D8D740D1-86FF-4032-A305-8E0E0F081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39998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common network schema fingerprints</a:t>
            </a:r>
          </a:p>
        </p:txBody>
      </p:sp>
      <p:grpSp>
        <p:nvGrpSpPr>
          <p:cNvPr id="56" name="cnop-residential">
            <a:extLst>
              <a:ext uri="{FF2B5EF4-FFF2-40B4-BE49-F238E27FC236}">
                <a16:creationId xmlns:a16="http://schemas.microsoft.com/office/drawing/2014/main" id="{28913D17-2A98-4E6C-BBEC-531482A79B1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4D10DAFF-014F-42B5-A03E-4CD5EDBD7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A321965C-658D-4A7E-B41A-97512E98F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33CCEBC-7AD4-4D52-A3BD-1B0F6BF2D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7" name="cnop-residential">
            <a:extLst>
              <a:ext uri="{FF2B5EF4-FFF2-40B4-BE49-F238E27FC236}">
                <a16:creationId xmlns:a16="http://schemas.microsoft.com/office/drawing/2014/main" id="{60D5693B-BA1F-4067-8AAF-D002077565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FB4B9DA-F5DD-4AE7-B706-839A270B5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29D8DA33-09FF-4A78-BA5B-2CB37160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1" name="21-cells">
              <a:extLst>
                <a:ext uri="{FF2B5EF4-FFF2-40B4-BE49-F238E27FC236}">
                  <a16:creationId xmlns:a16="http://schemas.microsoft.com/office/drawing/2014/main" id="{95D0169D-44C9-41BA-8B29-C3EA90ADE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3" name="cnop-residential">
            <a:extLst>
              <a:ext uri="{FF2B5EF4-FFF2-40B4-BE49-F238E27FC236}">
                <a16:creationId xmlns:a16="http://schemas.microsoft.com/office/drawing/2014/main" id="{E856040B-FC87-4C95-B349-F88F7E558AB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350EF336-4C25-44ED-901B-60FC48BF0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30-layer-blue">
              <a:extLst>
                <a:ext uri="{FF2B5EF4-FFF2-40B4-BE49-F238E27FC236}">
                  <a16:creationId xmlns:a16="http://schemas.microsoft.com/office/drawing/2014/main" id="{65195B56-F362-47A9-A5EA-447E5AD96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2" name="cnop-residential">
            <a:extLst>
              <a:ext uri="{FF2B5EF4-FFF2-40B4-BE49-F238E27FC236}">
                <a16:creationId xmlns:a16="http://schemas.microsoft.com/office/drawing/2014/main" id="{D886D743-86F4-45D7-AF91-30557D1595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3" name="11-phy-full">
              <a:extLst>
                <a:ext uri="{FF2B5EF4-FFF2-40B4-BE49-F238E27FC236}">
                  <a16:creationId xmlns:a16="http://schemas.microsoft.com/office/drawing/2014/main" id="{622A16FA-9F5E-4953-8575-5B9A291EB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CE61E0B7-9B80-4D55-B999-6CD95AA31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4" name="cnop-residential">
            <a:extLst>
              <a:ext uri="{FF2B5EF4-FFF2-40B4-BE49-F238E27FC236}">
                <a16:creationId xmlns:a16="http://schemas.microsoft.com/office/drawing/2014/main" id="{004F90AE-3B99-4775-8657-5053816523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B1A2CFCA-10A2-4E64-884D-A44DAF9FC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FCFAEB9C-0261-4DD7-90C5-15BCAC6C8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7D373A5E-1110-4035-BE3D-5F0BA8F5A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D5412861-68DF-439A-8B3E-A3BB4B3AD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2" name="cnop-residential">
            <a:extLst>
              <a:ext uri="{FF2B5EF4-FFF2-40B4-BE49-F238E27FC236}">
                <a16:creationId xmlns:a16="http://schemas.microsoft.com/office/drawing/2014/main" id="{5B479251-8960-4CA5-B63C-47C87A1C92C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D5293526-9342-4E48-8DE4-EF557CEC0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20-system-blue">
              <a:extLst>
                <a:ext uri="{FF2B5EF4-FFF2-40B4-BE49-F238E27FC236}">
                  <a16:creationId xmlns:a16="http://schemas.microsoft.com/office/drawing/2014/main" id="{6603FD22-8138-42E2-BEA8-A841C175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8F16B6F1-6397-44FE-83F3-8DA153C44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C8F717ED-C7CB-470B-A4FF-60C7EA2E6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8" name="cnop-residential">
            <a:extLst>
              <a:ext uri="{FF2B5EF4-FFF2-40B4-BE49-F238E27FC236}">
                <a16:creationId xmlns:a16="http://schemas.microsoft.com/office/drawing/2014/main" id="{19032243-FE0A-4288-9FC4-FB53EA954AF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929D06B-E5A4-448D-8161-AB8C1D96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ABA2A5A6-6F5E-49EE-9612-B9E4DCF5F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84AF4A3-A6C5-4DCF-BFF9-799D88B10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F977FF42-721A-4646-827A-00571A00E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5" name="cnop-residential">
            <a:extLst>
              <a:ext uri="{FF2B5EF4-FFF2-40B4-BE49-F238E27FC236}">
                <a16:creationId xmlns:a16="http://schemas.microsoft.com/office/drawing/2014/main" id="{E534F022-5985-43CC-9A73-BF6E2B95C6D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C748735A-E604-486D-99C4-CEA823AA0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956E3EE0-026E-4A61-A380-CA7F015B1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4" name="cnop-residential">
            <a:extLst>
              <a:ext uri="{FF2B5EF4-FFF2-40B4-BE49-F238E27FC236}">
                <a16:creationId xmlns:a16="http://schemas.microsoft.com/office/drawing/2014/main" id="{8F65245B-E405-45DE-9998-F7E01ED0750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36" name="40-process-color">
              <a:extLst>
                <a:ext uri="{FF2B5EF4-FFF2-40B4-BE49-F238E27FC236}">
                  <a16:creationId xmlns:a16="http://schemas.microsoft.com/office/drawing/2014/main" id="{D9CE4726-7F4F-4A85-8245-131608B4D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45E98C83-D45A-4332-AA1D-7F9A3B065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4DA6C892-0115-4535-8079-344ED94FC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cnop-residential">
            <a:extLst>
              <a:ext uri="{FF2B5EF4-FFF2-40B4-BE49-F238E27FC236}">
                <a16:creationId xmlns:a16="http://schemas.microsoft.com/office/drawing/2014/main" id="{4A22DBB2-6931-41B6-AAF2-57745C9E90F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27D2ADFF-9FCB-462E-A5C8-DAAF3DE4D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DB3AB26F-63DC-40AA-B03B-B53A87AD1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987CC5EE-B21B-4704-8392-FE1EE31D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706FC5F6-A171-4261-9C98-BEC60CAE9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2" name="40-process-blue">
              <a:extLst>
                <a:ext uri="{FF2B5EF4-FFF2-40B4-BE49-F238E27FC236}">
                  <a16:creationId xmlns:a16="http://schemas.microsoft.com/office/drawing/2014/main" id="{E4944CE8-4659-4422-8251-2A4996959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9" name="cnop-residential">
            <a:extLst>
              <a:ext uri="{FF2B5EF4-FFF2-40B4-BE49-F238E27FC236}">
                <a16:creationId xmlns:a16="http://schemas.microsoft.com/office/drawing/2014/main" id="{0A523909-AC1A-4A69-845E-6CE937C695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E407016C-772B-430D-B331-6E0A83872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3" name="20-system-grey">
              <a:extLst>
                <a:ext uri="{FF2B5EF4-FFF2-40B4-BE49-F238E27FC236}">
                  <a16:creationId xmlns:a16="http://schemas.microsoft.com/office/drawing/2014/main" id="{42FED834-AEAC-4B3C-B49E-22BBEBD0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5185FF23-28F6-4A52-B1AD-68183F92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8E1E40FD-581E-49AB-853C-DDE2814C2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2" name="40-process-grey">
              <a:extLst>
                <a:ext uri="{FF2B5EF4-FFF2-40B4-BE49-F238E27FC236}">
                  <a16:creationId xmlns:a16="http://schemas.microsoft.com/office/drawing/2014/main" id="{72A47DCC-5E6B-4283-8415-A036AC3F0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8" name="cnop-residential">
            <a:extLst>
              <a:ext uri="{FF2B5EF4-FFF2-40B4-BE49-F238E27FC236}">
                <a16:creationId xmlns:a16="http://schemas.microsoft.com/office/drawing/2014/main" id="{A2A2B9E7-3C81-4A2E-BEDC-C33D671B4BE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BE2C271D-91A5-4B3D-BC36-306C309D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46162EF9-99FC-45B4-B3B4-8EA3F1F2C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A9FA4563-9E6E-4CD3-89D8-E02F154C5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45CCF8FF-AA23-4AD2-B52A-13871E1B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407096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residential-layfp">
            <a:extLst>
              <a:ext uri="{FF2B5EF4-FFF2-40B4-BE49-F238E27FC236}">
                <a16:creationId xmlns:a16="http://schemas.microsoft.com/office/drawing/2014/main" id="{FB013F7A-CDBC-4839-AA62-74B2ECA7D7A1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2294210"/>
            <a:ext cx="7129492" cy="999055"/>
            <a:chOff x="0" y="2574768"/>
            <a:chExt cx="12192000" cy="1708464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0217B0C-8A3D-44DA-AA3A-13CD85C0F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5F6BC136-81B5-4BCA-B06B-A2048634E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34" name="52-sysfp-td-circle">
            <a:extLst>
              <a:ext uri="{FF2B5EF4-FFF2-40B4-BE49-F238E27FC236}">
                <a16:creationId xmlns:a16="http://schemas.microsoft.com/office/drawing/2014/main" id="{9B141DB4-5C4E-4C49-B48E-97859B7AE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39415"/>
            <a:ext cx="5814000" cy="814715"/>
          </a:xfrm>
          <a:prstGeom prst="rect">
            <a:avLst/>
          </a:prstGeom>
        </p:spPr>
      </p:pic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7AC08CC1-5F75-444D-A402-60D51AA4E9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78029"/>
            <a:ext cx="5814000" cy="814715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528AF90E-F219-49E5-8F6F-914B6ABA68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50237"/>
            <a:ext cx="5814000" cy="814715"/>
          </a:xfrm>
          <a:prstGeom prst="rect">
            <a:avLst/>
          </a:prstGeom>
        </p:spPr>
      </p:pic>
      <p:pic>
        <p:nvPicPr>
          <p:cNvPr id="48" name="51-sysfp-bu-octagon">
            <a:extLst>
              <a:ext uri="{FF2B5EF4-FFF2-40B4-BE49-F238E27FC236}">
                <a16:creationId xmlns:a16="http://schemas.microsoft.com/office/drawing/2014/main" id="{CD5FA61F-3077-4B6C-898C-6891BB22CD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7498"/>
            <a:ext cx="5814000" cy="814715"/>
          </a:xfrm>
          <a:prstGeom prst="rect">
            <a:avLst/>
          </a:prstGeom>
        </p:spPr>
      </p:pic>
      <p:grpSp>
        <p:nvGrpSpPr>
          <p:cNvPr id="51" name="cnop-residential-layfp">
            <a:extLst>
              <a:ext uri="{FF2B5EF4-FFF2-40B4-BE49-F238E27FC236}">
                <a16:creationId xmlns:a16="http://schemas.microsoft.com/office/drawing/2014/main" id="{0EBA9C4A-0F7F-4C2C-8513-194695857F46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4031688"/>
            <a:ext cx="7129492" cy="999055"/>
            <a:chOff x="0" y="2574768"/>
            <a:chExt cx="12192000" cy="1708464"/>
          </a:xfrm>
        </p:grpSpPr>
        <p:pic>
          <p:nvPicPr>
            <p:cNvPr id="56" name="61-layfp-grey">
              <a:extLst>
                <a:ext uri="{FF2B5EF4-FFF2-40B4-BE49-F238E27FC236}">
                  <a16:creationId xmlns:a16="http://schemas.microsoft.com/office/drawing/2014/main" id="{3A52C82D-6D14-486E-A593-7B22265DC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62-layfp-process-blue">
              <a:extLst>
                <a:ext uri="{FF2B5EF4-FFF2-40B4-BE49-F238E27FC236}">
                  <a16:creationId xmlns:a16="http://schemas.microsoft.com/office/drawing/2014/main" id="{89BCB1B0-4A18-4EFD-A8D2-59B19271B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cnop-residential-layfp">
            <a:extLst>
              <a:ext uri="{FF2B5EF4-FFF2-40B4-BE49-F238E27FC236}">
                <a16:creationId xmlns:a16="http://schemas.microsoft.com/office/drawing/2014/main" id="{B1533E92-C4F9-4885-958C-743FFF08A6F2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5769165"/>
            <a:ext cx="7129492" cy="999055"/>
            <a:chOff x="0" y="2574768"/>
            <a:chExt cx="12192000" cy="170846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9B055876-40DA-4339-A486-7BC0C1FD3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A1ADE2E3-910F-4A4F-BEC8-576AB63D4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044642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residential-3d">
            <a:extLst>
              <a:ext uri="{FF2B5EF4-FFF2-40B4-BE49-F238E27FC236}">
                <a16:creationId xmlns:a16="http://schemas.microsoft.com/office/drawing/2014/main" id="{0AC97553-649D-4D96-A1F7-69807B18CB6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448597"/>
            <a:chOff x="0" y="1883343"/>
            <a:chExt cx="12192000" cy="3091314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372292F3-AF29-490F-8830-E9D4137A2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01AFB986-D429-4FB0-9D14-0C5D913B6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35" name="cnop-residential-3d">
            <a:extLst>
              <a:ext uri="{FF2B5EF4-FFF2-40B4-BE49-F238E27FC236}">
                <a16:creationId xmlns:a16="http://schemas.microsoft.com/office/drawing/2014/main" id="{A81531D3-E6CA-4E42-ACAC-BE7A3062D07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448597"/>
            <a:chOff x="0" y="1883343"/>
            <a:chExt cx="12192000" cy="3091314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03EE2A69-657E-417D-A70D-212CE7B3A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3FBB30F2-4AC3-4912-AF6F-F7EDC60F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54" name="cnop-residential-3d">
            <a:extLst>
              <a:ext uri="{FF2B5EF4-FFF2-40B4-BE49-F238E27FC236}">
                <a16:creationId xmlns:a16="http://schemas.microsoft.com/office/drawing/2014/main" id="{E3BF1EF7-92F0-487E-A999-D8148556FDC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448597"/>
            <a:chOff x="0" y="1883343"/>
            <a:chExt cx="12192000" cy="3091314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22CB7FB9-B70F-48FF-A8E2-1BF49010A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4315541E-B95C-405E-9CEA-30F94A695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61" name="cnop-residential-3d">
            <a:extLst>
              <a:ext uri="{FF2B5EF4-FFF2-40B4-BE49-F238E27FC236}">
                <a16:creationId xmlns:a16="http://schemas.microsoft.com/office/drawing/2014/main" id="{DFC85820-D856-4C51-93C9-F535463EEDF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448597"/>
            <a:chOff x="0" y="1883343"/>
            <a:chExt cx="12192000" cy="3091314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1B0EFF43-9A93-4AF4-BD9D-6988EE318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7530A188-8901-4CE6-8724-E813B4AFA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323105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interchange</a:t>
            </a:r>
            <a:br>
              <a:rPr lang="en-US" dirty="0"/>
            </a:br>
            <a:r>
              <a:rPr lang="en-US" dirty="0"/>
              <a:t>between operators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IXP</a:t>
            </a:r>
          </a:p>
        </p:txBody>
      </p:sp>
    </p:spTree>
    <p:extLst>
      <p:ext uri="{BB962C8B-B14F-4D97-AF65-F5344CB8AC3E}">
        <p14:creationId xmlns:p14="http://schemas.microsoft.com/office/powerpoint/2010/main" val="346658458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9B72-4E8F-488C-A604-0A2060583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E2AC3-0020-4F21-8CE6-B3487E7D5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IXP – Internetwork </a:t>
            </a:r>
            <a:r>
              <a:rPr lang="en-US" dirty="0" err="1"/>
              <a:t>eXchange</a:t>
            </a:r>
            <a:r>
              <a:rPr lang="en-US"/>
              <a:t> Point</a:t>
            </a:r>
            <a:endParaRPr lang="en-US" dirty="0"/>
          </a:p>
          <a:p>
            <a:r>
              <a:rPr lang="en-US" dirty="0"/>
              <a:t>IXP Network</a:t>
            </a:r>
          </a:p>
          <a:p>
            <a:pPr lvl="1"/>
            <a:r>
              <a:rPr lang="en-US" dirty="0"/>
              <a:t>Provides connectivity for service providers and network operators</a:t>
            </a:r>
          </a:p>
          <a:p>
            <a:pPr lvl="1"/>
            <a:r>
              <a:rPr lang="en-US" dirty="0"/>
              <a:t>Operators usually host own equipment in their facility</a:t>
            </a:r>
          </a:p>
          <a:p>
            <a:pPr lvl="1"/>
            <a:r>
              <a:rPr lang="en-US" dirty="0"/>
              <a:t>Traffic not limited to service classes, any traffic possible in DIFs</a:t>
            </a:r>
          </a:p>
          <a:p>
            <a:r>
              <a:rPr lang="en-US" dirty="0"/>
              <a:t>IXP fabric must support performance and connectivity isolation</a:t>
            </a:r>
          </a:p>
          <a:p>
            <a:pPr lvl="1"/>
            <a:r>
              <a:rPr lang="en-US" dirty="0"/>
              <a:t>Can use specific utility DIFs for each required isolation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476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h">
            <a:extLst>
              <a:ext uri="{FF2B5EF4-FFF2-40B4-BE49-F238E27FC236}">
                <a16:creationId xmlns:a16="http://schemas.microsoft.com/office/drawing/2014/main" id="{3267EF3D-5FEA-4567-A106-1B97342EDBD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7348F7F-FFD3-4ADD-A910-0612CBD2C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C1163027-5276-4565-A7A4-180CFF36F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F64DEDA-4C99-47D4-9160-C7C4CEA52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28DC7624-91A3-400A-B396-3D7C65A92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32A74F86-7BF5-4CD9-AD48-CAA070A5A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h">
            <a:extLst>
              <a:ext uri="{FF2B5EF4-FFF2-40B4-BE49-F238E27FC236}">
                <a16:creationId xmlns:a16="http://schemas.microsoft.com/office/drawing/2014/main" id="{0D1F435D-7081-4F74-A84A-5E9F80ADD8E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96" name="10-grid">
              <a:extLst>
                <a:ext uri="{FF2B5EF4-FFF2-40B4-BE49-F238E27FC236}">
                  <a16:creationId xmlns:a16="http://schemas.microsoft.com/office/drawing/2014/main" id="{7EC798B6-F56E-4491-8BE6-7DF236958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2CAAB3F7-5876-4DFF-910A-E39C7F8F7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12-system-names">
              <a:extLst>
                <a:ext uri="{FF2B5EF4-FFF2-40B4-BE49-F238E27FC236}">
                  <a16:creationId xmlns:a16="http://schemas.microsoft.com/office/drawing/2014/main" id="{A3BD11F1-DD3A-462B-95C9-98D939CB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20-system-blue">
              <a:extLst>
                <a:ext uri="{FF2B5EF4-FFF2-40B4-BE49-F238E27FC236}">
                  <a16:creationId xmlns:a16="http://schemas.microsoft.com/office/drawing/2014/main" id="{C179F1CC-27C1-4BF4-A7A8-9D8DA76BB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21-cells">
              <a:extLst>
                <a:ext uri="{FF2B5EF4-FFF2-40B4-BE49-F238E27FC236}">
                  <a16:creationId xmlns:a16="http://schemas.microsoft.com/office/drawing/2014/main" id="{360DDC7F-B462-45BB-B8F7-AFF33952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grey">
              <a:extLst>
                <a:ext uri="{FF2B5EF4-FFF2-40B4-BE49-F238E27FC236}">
                  <a16:creationId xmlns:a16="http://schemas.microsoft.com/office/drawing/2014/main" id="{8850E36E-0150-496A-8FBF-B5C677EF1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31-frame-color">
              <a:extLst>
                <a:ext uri="{FF2B5EF4-FFF2-40B4-BE49-F238E27FC236}">
                  <a16:creationId xmlns:a16="http://schemas.microsoft.com/office/drawing/2014/main" id="{4E81AF19-45FD-4178-9A8B-5102E222C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9" name="rina-2h">
            <a:extLst>
              <a:ext uri="{FF2B5EF4-FFF2-40B4-BE49-F238E27FC236}">
                <a16:creationId xmlns:a16="http://schemas.microsoft.com/office/drawing/2014/main" id="{BF68E64D-743C-44CA-B7ED-70B18E1B52F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0" name="10-grid">
              <a:extLst>
                <a:ext uri="{FF2B5EF4-FFF2-40B4-BE49-F238E27FC236}">
                  <a16:creationId xmlns:a16="http://schemas.microsoft.com/office/drawing/2014/main" id="{CBFB6F74-FAF8-4BB4-80C2-4785E0EFE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11-phy-full">
              <a:extLst>
                <a:ext uri="{FF2B5EF4-FFF2-40B4-BE49-F238E27FC236}">
                  <a16:creationId xmlns:a16="http://schemas.microsoft.com/office/drawing/2014/main" id="{030D141F-19DB-443C-92B5-C5E8D6D63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12-system-names">
              <a:extLst>
                <a:ext uri="{FF2B5EF4-FFF2-40B4-BE49-F238E27FC236}">
                  <a16:creationId xmlns:a16="http://schemas.microsoft.com/office/drawing/2014/main" id="{56E12224-9F9B-4D20-A902-6BDA2D44C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5FDD83BA-7E96-425B-B5D3-86F7F70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586921D4-B40C-47D8-9BFA-8B53A3DDE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A84F788C-B9BC-496B-B94E-0CA72569B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4D365C4C-A05A-4DB4-81CF-16544A1B3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3" name="rina-2h">
            <a:extLst>
              <a:ext uri="{FF2B5EF4-FFF2-40B4-BE49-F238E27FC236}">
                <a16:creationId xmlns:a16="http://schemas.microsoft.com/office/drawing/2014/main" id="{8355418D-5378-44A6-8710-330978E72E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4" name="10-grid">
              <a:extLst>
                <a:ext uri="{FF2B5EF4-FFF2-40B4-BE49-F238E27FC236}">
                  <a16:creationId xmlns:a16="http://schemas.microsoft.com/office/drawing/2014/main" id="{D9DE6798-0FDB-4B67-A1C5-1E09007DE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11-phy-full">
              <a:extLst>
                <a:ext uri="{FF2B5EF4-FFF2-40B4-BE49-F238E27FC236}">
                  <a16:creationId xmlns:a16="http://schemas.microsoft.com/office/drawing/2014/main" id="{BF5EFA3C-B68E-4BBD-B2CD-44D12F949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6" name="12-system-names">
              <a:extLst>
                <a:ext uri="{FF2B5EF4-FFF2-40B4-BE49-F238E27FC236}">
                  <a16:creationId xmlns:a16="http://schemas.microsoft.com/office/drawing/2014/main" id="{A4B859A1-0317-4844-BF5A-79AD1529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7" name="20-system-grey">
              <a:extLst>
                <a:ext uri="{FF2B5EF4-FFF2-40B4-BE49-F238E27FC236}">
                  <a16:creationId xmlns:a16="http://schemas.microsoft.com/office/drawing/2014/main" id="{1C6C3BD7-1760-46E6-9C3C-EA33E4303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0-layer-color">
              <a:extLst>
                <a:ext uri="{FF2B5EF4-FFF2-40B4-BE49-F238E27FC236}">
                  <a16:creationId xmlns:a16="http://schemas.microsoft.com/office/drawing/2014/main" id="{9199B4C8-5E2B-4E24-883A-F421F88B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9" name="31-frame-color">
              <a:extLst>
                <a:ext uri="{FF2B5EF4-FFF2-40B4-BE49-F238E27FC236}">
                  <a16:creationId xmlns:a16="http://schemas.microsoft.com/office/drawing/2014/main" id="{3A190586-7D65-49F2-8585-6AB9841F7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68AC6943-3CA3-4B4F-A067-06CCC6894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3EB462C8-5E32-4E8A-B689-44DA7E60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42-acr">
              <a:extLst>
                <a:ext uri="{FF2B5EF4-FFF2-40B4-BE49-F238E27FC236}">
                  <a16:creationId xmlns:a16="http://schemas.microsoft.com/office/drawing/2014/main" id="{0830517F-8B24-489B-AFCB-59EBA2EC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686B9F31-D429-4BA2-8184-25E4F9309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023800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“IXP Fabric” transports traffic of multiple DIFs or DAFs (shown here)</a:t>
            </a:r>
          </a:p>
          <a:p>
            <a:r>
              <a:rPr lang="en-US" dirty="0"/>
              <a:t>Supported by different Provider Edge (PE) routers</a:t>
            </a:r>
          </a:p>
          <a:p>
            <a:r>
              <a:rPr lang="en-US" dirty="0"/>
              <a:t>Internally using Provider (P) routers for IXP</a:t>
            </a:r>
          </a:p>
        </p:txBody>
      </p:sp>
      <p:grpSp>
        <p:nvGrpSpPr>
          <p:cNvPr id="13" name="cnop-ixp">
            <a:extLst>
              <a:ext uri="{FF2B5EF4-FFF2-40B4-BE49-F238E27FC236}">
                <a16:creationId xmlns:a16="http://schemas.microsoft.com/office/drawing/2014/main" id="{6A159E27-DAD1-4A7A-A17F-BB7CEB55C020}"/>
              </a:ext>
            </a:extLst>
          </p:cNvPr>
          <p:cNvGrpSpPr>
            <a:grpSpLocks noChangeAspect="1"/>
          </p:cNvGrpSpPr>
          <p:nvPr/>
        </p:nvGrpSpPr>
        <p:grpSpPr>
          <a:xfrm>
            <a:off x="13391" y="3140968"/>
            <a:ext cx="12192000" cy="3070694"/>
            <a:chOff x="0" y="1893653"/>
            <a:chExt cx="12192000" cy="3070694"/>
          </a:xfrm>
        </p:grpSpPr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3FD38234-9567-4DF5-902E-4E754DD0A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70C4F35B-1896-42FE-97E2-500FFB6C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2F564EAC-8D61-4635-8D41-73A938B1D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" name="30-layer-color">
              <a:extLst>
                <a:ext uri="{FF2B5EF4-FFF2-40B4-BE49-F238E27FC236}">
                  <a16:creationId xmlns:a16="http://schemas.microsoft.com/office/drawing/2014/main" id="{97398274-38EE-4E47-A11E-A6A40A800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1" name="31-frame-color">
              <a:extLst>
                <a:ext uri="{FF2B5EF4-FFF2-40B4-BE49-F238E27FC236}">
                  <a16:creationId xmlns:a16="http://schemas.microsoft.com/office/drawing/2014/main" id="{7DE381E8-B6BC-4DD2-8048-DB3602B8A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2" name="32-name-color">
              <a:extLst>
                <a:ext uri="{FF2B5EF4-FFF2-40B4-BE49-F238E27FC236}">
                  <a16:creationId xmlns:a16="http://schemas.microsoft.com/office/drawing/2014/main" id="{8715932F-614B-4CBA-A03F-D51F5A0E4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29963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cnop-ixp">
            <a:extLst>
              <a:ext uri="{FF2B5EF4-FFF2-40B4-BE49-F238E27FC236}">
                <a16:creationId xmlns:a16="http://schemas.microsoft.com/office/drawing/2014/main" id="{F8529D66-B2A8-4E44-BC0F-BAF712A1BF3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43" name="10-grid">
              <a:extLst>
                <a:ext uri="{FF2B5EF4-FFF2-40B4-BE49-F238E27FC236}">
                  <a16:creationId xmlns:a16="http://schemas.microsoft.com/office/drawing/2014/main" id="{39386698-B74E-490F-93CF-56D7F530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CA73BEA4-AB59-4E64-B882-43B0B659D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1F8D92F6-6CF9-4D8F-B538-41E76E796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529EEFED-3547-4D9E-8341-D63B5053B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2AB04139-D5AF-420F-A492-54F03B12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0ED7BC-BDF8-4598-81A3-B1A0E6AF9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1703E7E9-7ABD-4A85-96D1-1D70D39C9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A566BDEF-8EF7-4380-86D6-1CD303D3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" y="1893653"/>
              <a:ext cx="12191984" cy="3070692"/>
            </a:xfrm>
            <a:prstGeom prst="rect">
              <a:avLst/>
            </a:prstGeom>
          </p:spPr>
        </p:pic>
      </p:grpSp>
      <p:grpSp>
        <p:nvGrpSpPr>
          <p:cNvPr id="55" name="cnop-ixp">
            <a:extLst>
              <a:ext uri="{FF2B5EF4-FFF2-40B4-BE49-F238E27FC236}">
                <a16:creationId xmlns:a16="http://schemas.microsoft.com/office/drawing/2014/main" id="{EB5CADB8-2D97-4789-A675-83867DDC449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C10CC4EA-6B57-4D7F-9106-59F0E2F98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D26030A5-E6DD-42CA-84FD-F8A98DBCA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077298FB-67BA-48E3-B4C2-CA4A85234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BEE63791-B996-4F7F-8D0E-A749EB182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C73950E6-5026-4F87-8178-238749556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30-layer-grey">
              <a:extLst>
                <a:ext uri="{FF2B5EF4-FFF2-40B4-BE49-F238E27FC236}">
                  <a16:creationId xmlns:a16="http://schemas.microsoft.com/office/drawing/2014/main" id="{D2727599-114F-4AA7-80BB-E2532AD2A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3CFA0F9D-C442-4FE2-885E-4C064A021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3" name="cnop-ixp">
            <a:extLst>
              <a:ext uri="{FF2B5EF4-FFF2-40B4-BE49-F238E27FC236}">
                <a16:creationId xmlns:a16="http://schemas.microsoft.com/office/drawing/2014/main" id="{5DD9D1A3-2690-4D86-A69D-D8B183C2D0E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64" name="10-grid">
              <a:extLst>
                <a:ext uri="{FF2B5EF4-FFF2-40B4-BE49-F238E27FC236}">
                  <a16:creationId xmlns:a16="http://schemas.microsoft.com/office/drawing/2014/main" id="{879FE8F9-A803-4F7E-8E09-35C0E8617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87845E04-D412-4CB4-AAD7-64A852C0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901CCD1-6129-420E-9394-CE3AC89D1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11A67E2-4EF4-4063-9BC1-6DB890F37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E91853AC-3A06-44C7-A8B1-D1AE37C82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cnop-ixp">
            <a:extLst>
              <a:ext uri="{FF2B5EF4-FFF2-40B4-BE49-F238E27FC236}">
                <a16:creationId xmlns:a16="http://schemas.microsoft.com/office/drawing/2014/main" id="{CEE9187A-5D01-4A73-8518-1FB18A833C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3E8D68E2-9605-478E-9F3B-CF357F619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3E881D0E-CA1B-4368-8914-442F5EADB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5879A3EE-CD69-457C-B5A4-9D3158AAD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1598B40A-53ED-4425-A49F-EE2309C34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125EB4E-FA65-4C31-8262-E7CA13881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420F772B-95A5-4EEC-9E9E-85486CECF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4" name="31-frame-color">
              <a:extLst>
                <a:ext uri="{FF2B5EF4-FFF2-40B4-BE49-F238E27FC236}">
                  <a16:creationId xmlns:a16="http://schemas.microsoft.com/office/drawing/2014/main" id="{35156A71-6A4F-4B52-BDF5-13BB33D01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5" name="32-acr-color">
              <a:extLst>
                <a:ext uri="{FF2B5EF4-FFF2-40B4-BE49-F238E27FC236}">
                  <a16:creationId xmlns:a16="http://schemas.microsoft.com/office/drawing/2014/main" id="{17E558FE-B590-4C3B-93A8-9D84D24A8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9978B7BF-8C6B-468F-8D80-6073D26F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42-acr">
              <a:extLst>
                <a:ext uri="{FF2B5EF4-FFF2-40B4-BE49-F238E27FC236}">
                  <a16:creationId xmlns:a16="http://schemas.microsoft.com/office/drawing/2014/main" id="{3FA800CB-06E1-4A38-BE52-D288B538B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C1477F3A-DC60-4E59-8E8D-1CFFDEDC9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282202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7" name="cnop-ixp">
            <a:extLst>
              <a:ext uri="{FF2B5EF4-FFF2-40B4-BE49-F238E27FC236}">
                <a16:creationId xmlns:a16="http://schemas.microsoft.com/office/drawing/2014/main" id="{EDA0E5A3-2A43-44A3-983F-01AAD7EA603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857F09C3-6EEF-4227-A5CA-AC43E48A7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58CD9B58-4A39-40F6-B70B-5A6FB998F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2B2A3FFE-462C-4C37-B49F-DB39A818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5E3DC9FF-CE64-4352-A949-0B26D0372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64" name="cnop-ixp">
            <a:extLst>
              <a:ext uri="{FF2B5EF4-FFF2-40B4-BE49-F238E27FC236}">
                <a16:creationId xmlns:a16="http://schemas.microsoft.com/office/drawing/2014/main" id="{C72BBA5B-AC51-4E56-8EBF-009B2022931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068105F2-80D7-4B20-9AF5-0482C9F9F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30851C8C-E779-4C9A-88FF-201E522E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40-process-grey">
              <a:extLst>
                <a:ext uri="{FF2B5EF4-FFF2-40B4-BE49-F238E27FC236}">
                  <a16:creationId xmlns:a16="http://schemas.microsoft.com/office/drawing/2014/main" id="{7043A098-D84E-426C-9647-3EB120EA8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9" name="43-edge-system">
              <a:extLst>
                <a:ext uri="{FF2B5EF4-FFF2-40B4-BE49-F238E27FC236}">
                  <a16:creationId xmlns:a16="http://schemas.microsoft.com/office/drawing/2014/main" id="{DD66CC8C-D5AB-4602-A84F-2DBEFEC31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0" name="cnop-ixp">
            <a:extLst>
              <a:ext uri="{FF2B5EF4-FFF2-40B4-BE49-F238E27FC236}">
                <a16:creationId xmlns:a16="http://schemas.microsoft.com/office/drawing/2014/main" id="{5E52AC16-D1B8-4418-B0C0-9223F1D8720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71" name="40-process-blue">
              <a:extLst>
                <a:ext uri="{FF2B5EF4-FFF2-40B4-BE49-F238E27FC236}">
                  <a16:creationId xmlns:a16="http://schemas.microsoft.com/office/drawing/2014/main" id="{AFA0B0F5-FB50-4B44-B833-36BFDB730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695FD8FE-A05C-4C84-893D-50F4DD4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cnop-ixp">
            <a:extLst>
              <a:ext uri="{FF2B5EF4-FFF2-40B4-BE49-F238E27FC236}">
                <a16:creationId xmlns:a16="http://schemas.microsoft.com/office/drawing/2014/main" id="{DF5616F3-7FCF-4C8F-A8A5-6ED133C07F4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978B7BE1-D73B-4302-93A3-A3F727C5A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5" name="20-system-blue">
              <a:extLst>
                <a:ext uri="{FF2B5EF4-FFF2-40B4-BE49-F238E27FC236}">
                  <a16:creationId xmlns:a16="http://schemas.microsoft.com/office/drawing/2014/main" id="{14A8D2D6-32DE-4253-848E-70D048BCF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30-layer-grey">
              <a:extLst>
                <a:ext uri="{FF2B5EF4-FFF2-40B4-BE49-F238E27FC236}">
                  <a16:creationId xmlns:a16="http://schemas.microsoft.com/office/drawing/2014/main" id="{4E8202B8-1914-4A00-A359-058B5E9E5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31-frame-color">
              <a:extLst>
                <a:ext uri="{FF2B5EF4-FFF2-40B4-BE49-F238E27FC236}">
                  <a16:creationId xmlns:a16="http://schemas.microsoft.com/office/drawing/2014/main" id="{FD8C345B-0A00-45AB-B241-70CC93D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40-process-blue">
              <a:extLst>
                <a:ext uri="{FF2B5EF4-FFF2-40B4-BE49-F238E27FC236}">
                  <a16:creationId xmlns:a16="http://schemas.microsoft.com/office/drawing/2014/main" id="{785D9787-B2D7-47BD-8326-C0D679098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9" name="cnop-ixp">
            <a:extLst>
              <a:ext uri="{FF2B5EF4-FFF2-40B4-BE49-F238E27FC236}">
                <a16:creationId xmlns:a16="http://schemas.microsoft.com/office/drawing/2014/main" id="{AC611ADD-3FA0-40FC-B4C9-07530DCD3EC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040A2C46-CF7D-4E9E-8913-1D10A9C30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4C1CAED2-EC94-43D5-8703-30B67E2F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2" name="cnop-ixp">
            <a:extLst>
              <a:ext uri="{FF2B5EF4-FFF2-40B4-BE49-F238E27FC236}">
                <a16:creationId xmlns:a16="http://schemas.microsoft.com/office/drawing/2014/main" id="{8EC41D4A-5035-4780-A4BA-D8A64209B11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FCA5C0C4-C2AA-47DA-A580-30DEB821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4" name="20-system-color">
              <a:extLst>
                <a:ext uri="{FF2B5EF4-FFF2-40B4-BE49-F238E27FC236}">
                  <a16:creationId xmlns:a16="http://schemas.microsoft.com/office/drawing/2014/main" id="{9D98C5B9-2284-4AE8-BD61-DCB964BD4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1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68B98FF0-7E52-474E-B5F5-700026E87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6" name="cnop-ixp">
            <a:extLst>
              <a:ext uri="{FF2B5EF4-FFF2-40B4-BE49-F238E27FC236}">
                <a16:creationId xmlns:a16="http://schemas.microsoft.com/office/drawing/2014/main" id="{5EDEB7C9-604B-45F5-8E1B-B37B9A28EA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74577866-3B64-4E0A-9625-704483BFF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50667561-1734-4F95-8D99-B4F2B985C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B716E949-FBAA-4B3D-9398-EBD6BEAEB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cnop-ixp">
            <a:extLst>
              <a:ext uri="{FF2B5EF4-FFF2-40B4-BE49-F238E27FC236}">
                <a16:creationId xmlns:a16="http://schemas.microsoft.com/office/drawing/2014/main" id="{ECACFB54-0FB6-4DC3-BB59-0EA82089E36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E754D785-6E29-4832-B8BF-78217AEA6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8EBEF621-9D34-44CF-B9D5-7A24D4CE6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21931B60-3E95-49DF-A794-0483AB538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7" name="31-frame-color">
              <a:extLst>
                <a:ext uri="{FF2B5EF4-FFF2-40B4-BE49-F238E27FC236}">
                  <a16:creationId xmlns:a16="http://schemas.microsoft.com/office/drawing/2014/main" id="{09F05156-1E3B-411E-9C21-B5234B0D9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99" name="cnop-ixp">
            <a:extLst>
              <a:ext uri="{FF2B5EF4-FFF2-40B4-BE49-F238E27FC236}">
                <a16:creationId xmlns:a16="http://schemas.microsoft.com/office/drawing/2014/main" id="{280AAAC2-CDC8-43F8-AF62-481031229B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453FC548-F8CA-4AF9-9805-3A5B494B0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F864F651-72BE-4F7E-B9A3-BB69DF90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40-process-color">
              <a:extLst>
                <a:ext uri="{FF2B5EF4-FFF2-40B4-BE49-F238E27FC236}">
                  <a16:creationId xmlns:a16="http://schemas.microsoft.com/office/drawing/2014/main" id="{AAE45C49-F86B-436F-A06D-1C53010D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54CA2C0D-A829-410D-9D8A-EEFAE4E5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05" name="cnop-ixp">
            <a:extLst>
              <a:ext uri="{FF2B5EF4-FFF2-40B4-BE49-F238E27FC236}">
                <a16:creationId xmlns:a16="http://schemas.microsoft.com/office/drawing/2014/main" id="{3DC8FE47-91BB-4F06-A4BB-ABCFCCBED0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106" name="11-phy-full">
              <a:extLst>
                <a:ext uri="{FF2B5EF4-FFF2-40B4-BE49-F238E27FC236}">
                  <a16:creationId xmlns:a16="http://schemas.microsoft.com/office/drawing/2014/main" id="{CC79C422-F71C-4216-AC08-769FE4928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BCFCCF97-5669-4F47-945D-5B56DD16F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08" name="cnop-ixp">
            <a:extLst>
              <a:ext uri="{FF2B5EF4-FFF2-40B4-BE49-F238E27FC236}">
                <a16:creationId xmlns:a16="http://schemas.microsoft.com/office/drawing/2014/main" id="{41FBCF9A-95FE-473A-8FDA-11414F9BE6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8623444C-E46E-4F29-BB22-A3F69D90E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20-system-grey">
              <a:extLst>
                <a:ext uri="{FF2B5EF4-FFF2-40B4-BE49-F238E27FC236}">
                  <a16:creationId xmlns:a16="http://schemas.microsoft.com/office/drawing/2014/main" id="{D5D69677-E4B1-45C4-8374-8F269B2A1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30-layer-color">
              <a:extLst>
                <a:ext uri="{FF2B5EF4-FFF2-40B4-BE49-F238E27FC236}">
                  <a16:creationId xmlns:a16="http://schemas.microsoft.com/office/drawing/2014/main" id="{C103CDCA-C0FB-4E15-B41C-BEE7BB364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5" name="31-frame-color">
              <a:extLst>
                <a:ext uri="{FF2B5EF4-FFF2-40B4-BE49-F238E27FC236}">
                  <a16:creationId xmlns:a16="http://schemas.microsoft.com/office/drawing/2014/main" id="{36F8F88C-C2A9-4D99-A02A-BB2C91D0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ECC9FD6C-C330-499C-8C7E-3BA28A315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7" name="cnop-ixp">
            <a:extLst>
              <a:ext uri="{FF2B5EF4-FFF2-40B4-BE49-F238E27FC236}">
                <a16:creationId xmlns:a16="http://schemas.microsoft.com/office/drawing/2014/main" id="{EB3E1D09-7009-4F6C-8A8A-0C59507C3B2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118" name="40-process-color">
              <a:extLst>
                <a:ext uri="{FF2B5EF4-FFF2-40B4-BE49-F238E27FC236}">
                  <a16:creationId xmlns:a16="http://schemas.microsoft.com/office/drawing/2014/main" id="{E39FC553-E929-40A8-9BF7-02B006B6F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E04F5A01-8277-49C4-8FB5-D76B5B9F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C663229B-D2A0-44D8-BE2A-433BB739A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05369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372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703E5D1-9ED8-4196-9FFF-D358481A5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64805"/>
            <a:ext cx="5471993" cy="1378184"/>
          </a:xfrm>
          <a:prstGeom prst="rect">
            <a:avLst/>
          </a:prstGeom>
        </p:spPr>
      </p:pic>
      <p:grpSp>
        <p:nvGrpSpPr>
          <p:cNvPr id="25" name="cnop-interx-layfp">
            <a:extLst>
              <a:ext uri="{FF2B5EF4-FFF2-40B4-BE49-F238E27FC236}">
                <a16:creationId xmlns:a16="http://schemas.microsoft.com/office/drawing/2014/main" id="{D01698CF-B79C-4A3E-82C3-8B3715EA9E0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1735"/>
            <a:ext cx="5472000" cy="1378185"/>
            <a:chOff x="0" y="1893653"/>
            <a:chExt cx="12192000" cy="307069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27CA525B-BD9D-4768-A8A1-7D5483A79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68ABEDC5-639F-46F6-8CD8-8EDD84AF3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6" name="cnop-interx-layfp">
            <a:extLst>
              <a:ext uri="{FF2B5EF4-FFF2-40B4-BE49-F238E27FC236}">
                <a16:creationId xmlns:a16="http://schemas.microsoft.com/office/drawing/2014/main" id="{076549CE-9FA1-4CF1-ADFA-18EB2647C49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5868"/>
            <a:ext cx="5472000" cy="1378185"/>
            <a:chOff x="0" y="1893653"/>
            <a:chExt cx="12192000" cy="307069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E13E5619-93DE-485D-B7CE-9C3F2606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D1506F7B-2A32-4717-95D9-CA6CA5B36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4" name="cnop-interx-layfp">
            <a:extLst>
              <a:ext uri="{FF2B5EF4-FFF2-40B4-BE49-F238E27FC236}">
                <a16:creationId xmlns:a16="http://schemas.microsoft.com/office/drawing/2014/main" id="{D3DAA101-CF6D-4C13-A10E-20ED8FC5D0A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80001"/>
            <a:ext cx="5472000" cy="1378185"/>
            <a:chOff x="0" y="1893653"/>
            <a:chExt cx="12192000" cy="307069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A21BA2D9-C982-4127-9BAD-4262B3EC2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EBA02A79-D8F8-4380-B9F1-88E1930EA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24D42E2-371B-4837-8919-525BDCB02A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551003"/>
            <a:ext cx="5471997" cy="1378184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0C6F1CEC-8BBF-4093-97AA-B102732B2C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193801"/>
            <a:ext cx="5471997" cy="1378184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470745CB-46F2-49E4-AF58-9F7821DF8F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380000"/>
            <a:ext cx="5471997" cy="137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5974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ixp-3d">
            <a:extLst>
              <a:ext uri="{FF2B5EF4-FFF2-40B4-BE49-F238E27FC236}">
                <a16:creationId xmlns:a16="http://schemas.microsoft.com/office/drawing/2014/main" id="{064A9B30-4BB4-4188-94F3-D7900E57BB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883690"/>
            <a:ext cx="5713200" cy="1848054"/>
            <a:chOff x="0" y="1457121"/>
            <a:chExt cx="12192000" cy="394375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3B3F9D9-D467-4214-8077-B23449F2D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75FFD914-B807-497D-8BD0-D9F8952AF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36" name="cnop-ixp-3d">
            <a:extLst>
              <a:ext uri="{FF2B5EF4-FFF2-40B4-BE49-F238E27FC236}">
                <a16:creationId xmlns:a16="http://schemas.microsoft.com/office/drawing/2014/main" id="{88F204BB-CD54-4166-824C-5F751EDCBE6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883690"/>
            <a:ext cx="5713200" cy="1848054"/>
            <a:chOff x="0" y="1457121"/>
            <a:chExt cx="12192000" cy="3943757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9634F4E-9386-47C1-914C-1BE93C4BC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69941DA4-79BA-4106-AF9C-00CA75E8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56" name="cnop-ixp-3d">
            <a:extLst>
              <a:ext uri="{FF2B5EF4-FFF2-40B4-BE49-F238E27FC236}">
                <a16:creationId xmlns:a16="http://schemas.microsoft.com/office/drawing/2014/main" id="{BB339110-6CD5-4F80-B3B6-FD80BEE6DC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677290"/>
            <a:ext cx="5713200" cy="1848054"/>
            <a:chOff x="0" y="1457121"/>
            <a:chExt cx="12192000" cy="394375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636EA68-3C5C-4F93-BAFE-83068C5E6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B039D667-0DF8-436C-8729-0E9887392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61" name="cnop-ixp-3d">
            <a:extLst>
              <a:ext uri="{FF2B5EF4-FFF2-40B4-BE49-F238E27FC236}">
                <a16:creationId xmlns:a16="http://schemas.microsoft.com/office/drawing/2014/main" id="{A7828FE4-8CE1-4E51-92DC-B15D829D0BD1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677290"/>
            <a:ext cx="5713200" cy="1848054"/>
            <a:chOff x="0" y="1457121"/>
            <a:chExt cx="12192000" cy="3943757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D1E5BAEC-6067-49A5-BABD-1B906FE85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BBB02558-FAA0-47B6-9D88-BAA77B00C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67625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provider’s core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Core</a:t>
            </a:r>
          </a:p>
        </p:txBody>
      </p:sp>
    </p:spTree>
    <p:extLst>
      <p:ext uri="{BB962C8B-B14F-4D97-AF65-F5344CB8AC3E}">
        <p14:creationId xmlns:p14="http://schemas.microsoft.com/office/powerpoint/2010/main" val="366288716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core network example: exchange traffic between points of presence</a:t>
            </a:r>
          </a:p>
          <a:p>
            <a:r>
              <a:rPr lang="en-US" dirty="0"/>
              <a:t>Service edge steps into provider backbone hierarchy</a:t>
            </a:r>
          </a:p>
          <a:p>
            <a:r>
              <a:rPr lang="en-US" dirty="0"/>
              <a:t>Backbones aggregate traffic, very different QoS models supported</a:t>
            </a:r>
          </a:p>
        </p:txBody>
      </p:sp>
      <p:grpSp>
        <p:nvGrpSpPr>
          <p:cNvPr id="11" name="cnop-core">
            <a:extLst>
              <a:ext uri="{FF2B5EF4-FFF2-40B4-BE49-F238E27FC236}">
                <a16:creationId xmlns:a16="http://schemas.microsoft.com/office/drawing/2014/main" id="{340D2F2F-58D5-4FC4-8922-C5F6F851A477}"/>
              </a:ext>
            </a:extLst>
          </p:cNvPr>
          <p:cNvGrpSpPr>
            <a:grpSpLocks noChangeAspect="1"/>
          </p:cNvGrpSpPr>
          <p:nvPr/>
        </p:nvGrpSpPr>
        <p:grpSpPr>
          <a:xfrm>
            <a:off x="94586" y="3861048"/>
            <a:ext cx="12000656" cy="2160927"/>
            <a:chOff x="0" y="2331309"/>
            <a:chExt cx="12192000" cy="2195382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17317A-021B-4C61-A7E4-5304FBD4B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6332856-38C3-4397-9121-2C36329A1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D7B2C3A4-F1D2-4281-8AB0-F25C29294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689C5DF5-4A4A-471E-8DAC-63EDD1816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7FDE0BB-6299-44A4-96BF-9355FED3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331309"/>
              <a:ext cx="12191995" cy="2195381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9A082EA-A362-4011-BA94-9900BC46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1999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269918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core">
            <a:extLst>
              <a:ext uri="{FF2B5EF4-FFF2-40B4-BE49-F238E27FC236}">
                <a16:creationId xmlns:a16="http://schemas.microsoft.com/office/drawing/2014/main" id="{741BB1C2-DF29-4CB8-A268-AAE9A129EE85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1890126"/>
            <a:ext cx="10080000" cy="1815080"/>
            <a:chOff x="0" y="2331309"/>
            <a:chExt cx="12192000" cy="2195382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C8C7662-2546-485B-8C2D-90E6819F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6D92FE64-18C3-402E-A566-EE12C3283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29FAA476-9D89-4278-8116-AADABEB90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DC010F5-E83A-4A7D-8531-C89E20505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659288D7-0D1B-4A78-8CB0-FA7A8A4DB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62" name="cnop-core">
            <a:extLst>
              <a:ext uri="{FF2B5EF4-FFF2-40B4-BE49-F238E27FC236}">
                <a16:creationId xmlns:a16="http://schemas.microsoft.com/office/drawing/2014/main" id="{73CBE878-1581-421E-ADFB-7664A215CE3B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4669326"/>
            <a:ext cx="10080000" cy="1815080"/>
            <a:chOff x="0" y="2331309"/>
            <a:chExt cx="12192000" cy="2195382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E828FDA1-34F9-444D-9C66-2B5AC1E4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CA13EE66-1B97-4543-BF5A-E1BCFAE1C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E742BECC-B0E9-4F8E-9A9A-1152534A4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7A8D05AF-FF93-4CCC-ACA3-9566D1ECF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F9DEC2C4-30CE-427D-81E2-17780CDF4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A8BA95B2-98EC-48EB-839E-FE1AD87F2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28D2AF33-D556-4D7D-A692-2CADA693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9489068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core">
            <a:extLst>
              <a:ext uri="{FF2B5EF4-FFF2-40B4-BE49-F238E27FC236}">
                <a16:creationId xmlns:a16="http://schemas.microsoft.com/office/drawing/2014/main" id="{00048C88-7161-4BC4-8E91-2D4C1F9CDFF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531AA2ED-1DD1-42A4-A906-08AAD097B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77560C94-4C46-49B8-A337-957444D9B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4ECE7A95-76E0-4DBC-8FAF-61406DE32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3" name="20-system-grey">
              <a:extLst>
                <a:ext uri="{FF2B5EF4-FFF2-40B4-BE49-F238E27FC236}">
                  <a16:creationId xmlns:a16="http://schemas.microsoft.com/office/drawing/2014/main" id="{9378E541-C363-4E61-AC63-0F9069DCC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32B7691B-F55F-412F-BBCC-FABEE0D10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2EC6DF6B-5ADB-4D5C-912C-3B8CFE1D0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46" name="32-acr-color">
              <a:extLst>
                <a:ext uri="{FF2B5EF4-FFF2-40B4-BE49-F238E27FC236}">
                  <a16:creationId xmlns:a16="http://schemas.microsoft.com/office/drawing/2014/main" id="{DF8FC6F9-AD52-4BC5-987B-D403A257A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  <p:grpSp>
        <p:nvGrpSpPr>
          <p:cNvPr id="61" name="cnop-core">
            <a:extLst>
              <a:ext uri="{FF2B5EF4-FFF2-40B4-BE49-F238E27FC236}">
                <a16:creationId xmlns:a16="http://schemas.microsoft.com/office/drawing/2014/main" id="{9B1FF313-D15E-4EA1-BE74-65262C952D1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40A0EEAE-9EE6-4ADC-B78B-6DE61CFD3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F1224B-026A-4601-84E0-EE5FFCB89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9F560181-2D21-4391-923E-42C7BA391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C4C56FAE-5722-4B80-8A10-9E9E59FE0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31D88677-3BA3-4BD7-8AB9-A9E1DCFD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9E9DBCF8-D2B5-4358-A143-B940B1C98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8DF56618-7D02-4C76-A3B3-CAAC5B05B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2A0B23FB-8DF0-45C3-9D39-16B62AEE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0FAF5B76-90BE-463A-B43A-2DFB7DCAF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75862813-5CF8-4245-9F82-A0897B93F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62812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common network schema fingerprints</a:t>
            </a:r>
          </a:p>
        </p:txBody>
      </p:sp>
      <p:grpSp>
        <p:nvGrpSpPr>
          <p:cNvPr id="91" name="cnop-core">
            <a:extLst>
              <a:ext uri="{FF2B5EF4-FFF2-40B4-BE49-F238E27FC236}">
                <a16:creationId xmlns:a16="http://schemas.microsoft.com/office/drawing/2014/main" id="{1B6754D8-3F47-4503-9B3B-B1FCFEA6B6B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6A462BA7-1642-4B13-B521-93187105E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F8CCF889-0288-49D9-8C7A-12A845905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6" name="21-cells">
              <a:extLst>
                <a:ext uri="{FF2B5EF4-FFF2-40B4-BE49-F238E27FC236}">
                  <a16:creationId xmlns:a16="http://schemas.microsoft.com/office/drawing/2014/main" id="{5E5DE153-7A8B-49EA-BD66-8A0246B9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26" name="cnop-core">
            <a:extLst>
              <a:ext uri="{FF2B5EF4-FFF2-40B4-BE49-F238E27FC236}">
                <a16:creationId xmlns:a16="http://schemas.microsoft.com/office/drawing/2014/main" id="{B9CCB566-C876-4FFF-A0BC-B772E590095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CB1F254B-9A0E-4DA7-AC61-BC3FD8510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2EBF9280-6D21-453B-81BB-5237FEC2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79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32653387-E486-47CC-AD57-001F76F30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7" name="cnop-core">
            <a:extLst>
              <a:ext uri="{FF2B5EF4-FFF2-40B4-BE49-F238E27FC236}">
                <a16:creationId xmlns:a16="http://schemas.microsoft.com/office/drawing/2014/main" id="{4A085300-5A7B-4B72-B67E-A677E4A7B05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69" name="11-phy-full">
              <a:extLst>
                <a:ext uri="{FF2B5EF4-FFF2-40B4-BE49-F238E27FC236}">
                  <a16:creationId xmlns:a16="http://schemas.microsoft.com/office/drawing/2014/main" id="{916A1525-3A0B-449F-A3FF-16C442566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9E2737A9-C4FC-4635-A3F3-7A7A303C0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3" name="cnop-core">
            <a:extLst>
              <a:ext uri="{FF2B5EF4-FFF2-40B4-BE49-F238E27FC236}">
                <a16:creationId xmlns:a16="http://schemas.microsoft.com/office/drawing/2014/main" id="{19BF1D14-7BB1-42B7-9BA7-A5B172F15B7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3EF71522-A236-49BF-94C0-900E1EA08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7" name="30-layer-color">
              <a:extLst>
                <a:ext uri="{FF2B5EF4-FFF2-40B4-BE49-F238E27FC236}">
                  <a16:creationId xmlns:a16="http://schemas.microsoft.com/office/drawing/2014/main" id="{B20F6FE3-C3EF-41A0-84DF-171DA0281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5" name="cnop-core">
            <a:extLst>
              <a:ext uri="{FF2B5EF4-FFF2-40B4-BE49-F238E27FC236}">
                <a16:creationId xmlns:a16="http://schemas.microsoft.com/office/drawing/2014/main" id="{7125852D-BEE4-42DE-8993-3E9ACD78766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147" name="11-phy-full">
              <a:extLst>
                <a:ext uri="{FF2B5EF4-FFF2-40B4-BE49-F238E27FC236}">
                  <a16:creationId xmlns:a16="http://schemas.microsoft.com/office/drawing/2014/main" id="{34AB4368-487C-4C4B-B246-40842AFAD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8" name="20-system-blue">
              <a:extLst>
                <a:ext uri="{FF2B5EF4-FFF2-40B4-BE49-F238E27FC236}">
                  <a16:creationId xmlns:a16="http://schemas.microsoft.com/office/drawing/2014/main" id="{3E5DB737-4779-4BF5-98AB-EB240BE55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2234A766-F0C7-4C57-AC4D-FBF331E50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4" name="43-edge-system">
              <a:extLst>
                <a:ext uri="{FF2B5EF4-FFF2-40B4-BE49-F238E27FC236}">
                  <a16:creationId xmlns:a16="http://schemas.microsoft.com/office/drawing/2014/main" id="{508A4725-8D24-406D-B44A-483D6B8E6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8" name="cnop-core">
            <a:extLst>
              <a:ext uri="{FF2B5EF4-FFF2-40B4-BE49-F238E27FC236}">
                <a16:creationId xmlns:a16="http://schemas.microsoft.com/office/drawing/2014/main" id="{330E0C98-FAC6-4B6F-8EC2-3BAF3F21822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904865CC-F3DB-4AAE-AB03-97BE62ADF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0" name="20-system-blue">
              <a:extLst>
                <a:ext uri="{FF2B5EF4-FFF2-40B4-BE49-F238E27FC236}">
                  <a16:creationId xmlns:a16="http://schemas.microsoft.com/office/drawing/2014/main" id="{36132F7A-2F47-4C34-BD11-EBF1BC97D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1" name="40-process-color">
              <a:extLst>
                <a:ext uri="{FF2B5EF4-FFF2-40B4-BE49-F238E27FC236}">
                  <a16:creationId xmlns:a16="http://schemas.microsoft.com/office/drawing/2014/main" id="{2B861424-7D4F-416A-8041-485A9932B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3" name="43-edge-system">
              <a:extLst>
                <a:ext uri="{FF2B5EF4-FFF2-40B4-BE49-F238E27FC236}">
                  <a16:creationId xmlns:a16="http://schemas.microsoft.com/office/drawing/2014/main" id="{39E1440E-BC7E-4A7C-AB94-92B96EC4D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4" name="cnop-core">
            <a:extLst>
              <a:ext uri="{FF2B5EF4-FFF2-40B4-BE49-F238E27FC236}">
                <a16:creationId xmlns:a16="http://schemas.microsoft.com/office/drawing/2014/main" id="{3EF024EA-733F-49BA-9E58-BD5B5A3340F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220" name="40-process-blue">
              <a:extLst>
                <a:ext uri="{FF2B5EF4-FFF2-40B4-BE49-F238E27FC236}">
                  <a16:creationId xmlns:a16="http://schemas.microsoft.com/office/drawing/2014/main" id="{C34A5650-6C24-4E9E-B875-0B2ABD963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B14B383C-5C43-4DC3-8BD3-C1E176B07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44" name="cnop-core">
            <a:extLst>
              <a:ext uri="{FF2B5EF4-FFF2-40B4-BE49-F238E27FC236}">
                <a16:creationId xmlns:a16="http://schemas.microsoft.com/office/drawing/2014/main" id="{DDEBF4DE-446C-42D8-B593-47256AD8C3D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247" name="40-process-color">
              <a:extLst>
                <a:ext uri="{FF2B5EF4-FFF2-40B4-BE49-F238E27FC236}">
                  <a16:creationId xmlns:a16="http://schemas.microsoft.com/office/drawing/2014/main" id="{3E8946D0-3FFC-464B-BA21-63031447E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9" name="43-edge-system">
              <a:extLst>
                <a:ext uri="{FF2B5EF4-FFF2-40B4-BE49-F238E27FC236}">
                  <a16:creationId xmlns:a16="http://schemas.microsoft.com/office/drawing/2014/main" id="{4B88A08F-2A80-441C-BAD5-A9D9BCE54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0" name="44-edge-layer">
              <a:extLst>
                <a:ext uri="{FF2B5EF4-FFF2-40B4-BE49-F238E27FC236}">
                  <a16:creationId xmlns:a16="http://schemas.microsoft.com/office/drawing/2014/main" id="{1010C186-ABE8-4FCF-B111-5A8F924B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51" name="cnop-core">
            <a:extLst>
              <a:ext uri="{FF2B5EF4-FFF2-40B4-BE49-F238E27FC236}">
                <a16:creationId xmlns:a16="http://schemas.microsoft.com/office/drawing/2014/main" id="{A5EFA7DF-2269-4743-AB90-D5240BF9B10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3E1A1A31-AD43-4F4A-B197-76DB518EE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1A50BB10-A577-44B6-93A0-542DED848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11197223-0911-4842-8AA9-D4422C382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AA8186A4-10D7-470A-9C2E-75B300CA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266" name="40-process-grey">
              <a:extLst>
                <a:ext uri="{FF2B5EF4-FFF2-40B4-BE49-F238E27FC236}">
                  <a16:creationId xmlns:a16="http://schemas.microsoft.com/office/drawing/2014/main" id="{B9358FF7-2C43-4723-930E-4EF55D9EB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84" name="cnop-core">
            <a:extLst>
              <a:ext uri="{FF2B5EF4-FFF2-40B4-BE49-F238E27FC236}">
                <a16:creationId xmlns:a16="http://schemas.microsoft.com/office/drawing/2014/main" id="{3E31523B-E936-45D9-A7E4-D92AEF57B0B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4BC0824E-3E80-4FFC-B9D4-4FAA4A66A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9" name="20-system-blue">
              <a:extLst>
                <a:ext uri="{FF2B5EF4-FFF2-40B4-BE49-F238E27FC236}">
                  <a16:creationId xmlns:a16="http://schemas.microsoft.com/office/drawing/2014/main" id="{ED0137D2-9804-4A64-9498-A4F148980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6" name="30-layer-grey">
              <a:extLst>
                <a:ext uri="{FF2B5EF4-FFF2-40B4-BE49-F238E27FC236}">
                  <a16:creationId xmlns:a16="http://schemas.microsoft.com/office/drawing/2014/main" id="{94403790-9605-4F69-A047-A912125E0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8" name="31-frame-color">
              <a:extLst>
                <a:ext uri="{FF2B5EF4-FFF2-40B4-BE49-F238E27FC236}">
                  <a16:creationId xmlns:a16="http://schemas.microsoft.com/office/drawing/2014/main" id="{6543DEA5-B27F-4137-9D1F-1CD0F0E2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199" name="40-process-blue">
              <a:extLst>
                <a:ext uri="{FF2B5EF4-FFF2-40B4-BE49-F238E27FC236}">
                  <a16:creationId xmlns:a16="http://schemas.microsoft.com/office/drawing/2014/main" id="{E9171A70-2E44-4F11-8D51-682C394DB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5" name="cnop-core">
            <a:extLst>
              <a:ext uri="{FF2B5EF4-FFF2-40B4-BE49-F238E27FC236}">
                <a16:creationId xmlns:a16="http://schemas.microsoft.com/office/drawing/2014/main" id="{8453FE8A-EDF6-40C8-8A5D-2E5CD7709E1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A5A9A43-B822-421D-ADD4-5E38B820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9" name="20-system-blue">
              <a:extLst>
                <a:ext uri="{FF2B5EF4-FFF2-40B4-BE49-F238E27FC236}">
                  <a16:creationId xmlns:a16="http://schemas.microsoft.com/office/drawing/2014/main" id="{BA022E36-1037-4619-84E8-4E5109BCE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B1A07E7E-3CE4-44FC-9211-43EAA71AD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AA1109CD-F43B-449E-993F-3A02C5570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69" name="cnop-core">
            <a:extLst>
              <a:ext uri="{FF2B5EF4-FFF2-40B4-BE49-F238E27FC236}">
                <a16:creationId xmlns:a16="http://schemas.microsoft.com/office/drawing/2014/main" id="{75616710-0D76-44A7-AD32-0E21E8A2944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270" name="11-phy-full">
              <a:extLst>
                <a:ext uri="{FF2B5EF4-FFF2-40B4-BE49-F238E27FC236}">
                  <a16:creationId xmlns:a16="http://schemas.microsoft.com/office/drawing/2014/main" id="{FCDAC8E6-6FD8-4EA0-8634-469FA1706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1" name="20-system-blue">
              <a:extLst>
                <a:ext uri="{FF2B5EF4-FFF2-40B4-BE49-F238E27FC236}">
                  <a16:creationId xmlns:a16="http://schemas.microsoft.com/office/drawing/2014/main" id="{22D8A5FB-BD17-4CD1-98C9-44B8CB415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3E0B6EAC-B169-42AB-8BFC-A5497FA08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8" name="31-frame-color">
              <a:extLst>
                <a:ext uri="{FF2B5EF4-FFF2-40B4-BE49-F238E27FC236}">
                  <a16:creationId xmlns:a16="http://schemas.microsoft.com/office/drawing/2014/main" id="{87690FA5-521F-4E1F-825B-2081EAA74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64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common network schema fingerprints</a:t>
            </a:r>
          </a:p>
        </p:txBody>
      </p:sp>
      <p:grpSp>
        <p:nvGrpSpPr>
          <p:cNvPr id="168" name="rina-2h">
            <a:extLst>
              <a:ext uri="{FF2B5EF4-FFF2-40B4-BE49-F238E27FC236}">
                <a16:creationId xmlns:a16="http://schemas.microsoft.com/office/drawing/2014/main" id="{914D0A12-38DA-42C8-BA07-9D91D129F79A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3952800"/>
            <a:ext cx="2406781" cy="1008000"/>
            <a:chOff x="0" y="875893"/>
            <a:chExt cx="12192000" cy="5106214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AE728A98-B750-4862-8E29-6AA60B76C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86164E3-E47B-41DE-8B3F-89A05E01B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4" name="rina-2h">
            <a:extLst>
              <a:ext uri="{FF2B5EF4-FFF2-40B4-BE49-F238E27FC236}">
                <a16:creationId xmlns:a16="http://schemas.microsoft.com/office/drawing/2014/main" id="{162F280E-3292-486E-8C56-AA35DE38B5C0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5122800"/>
            <a:ext cx="2406781" cy="1008000"/>
            <a:chOff x="0" y="875893"/>
            <a:chExt cx="12192000" cy="5106214"/>
          </a:xfrm>
        </p:grpSpPr>
        <p:pic>
          <p:nvPicPr>
            <p:cNvPr id="187" name="40-process-color">
              <a:extLst>
                <a:ext uri="{FF2B5EF4-FFF2-40B4-BE49-F238E27FC236}">
                  <a16:creationId xmlns:a16="http://schemas.microsoft.com/office/drawing/2014/main" id="{7B8D6426-3F41-4F72-AF08-D9C0CBBC0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E001B948-7456-422F-86EC-ACF95BC12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4-edge-layer">
              <a:extLst>
                <a:ext uri="{FF2B5EF4-FFF2-40B4-BE49-F238E27FC236}">
                  <a16:creationId xmlns:a16="http://schemas.microsoft.com/office/drawing/2014/main" id="{CEC151E4-A798-4726-8ED0-0013DC598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2" name="rina-2h">
            <a:extLst>
              <a:ext uri="{FF2B5EF4-FFF2-40B4-BE49-F238E27FC236}">
                <a16:creationId xmlns:a16="http://schemas.microsoft.com/office/drawing/2014/main" id="{0BD72EF3-CA79-461A-B6AC-D2997AA81F4F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1368000"/>
            <a:ext cx="2406781" cy="1008000"/>
            <a:chOff x="0" y="875893"/>
            <a:chExt cx="12192000" cy="5106214"/>
          </a:xfrm>
        </p:grpSpPr>
        <p:pic>
          <p:nvPicPr>
            <p:cNvPr id="113" name="11-phy-full">
              <a:extLst>
                <a:ext uri="{FF2B5EF4-FFF2-40B4-BE49-F238E27FC236}">
                  <a16:creationId xmlns:a16="http://schemas.microsoft.com/office/drawing/2014/main" id="{5BDA893F-2CFD-49AC-A08A-CD9ECCBB7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B0EA3ED1-4FDF-4C02-BEB1-89EE2BB34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5" name="40-process-grey">
              <a:extLst>
                <a:ext uri="{FF2B5EF4-FFF2-40B4-BE49-F238E27FC236}">
                  <a16:creationId xmlns:a16="http://schemas.microsoft.com/office/drawing/2014/main" id="{3F379B51-AD81-471C-BB88-D92FFAC4B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43-edge-system">
              <a:extLst>
                <a:ext uri="{FF2B5EF4-FFF2-40B4-BE49-F238E27FC236}">
                  <a16:creationId xmlns:a16="http://schemas.microsoft.com/office/drawing/2014/main" id="{FA6920CC-767B-4D03-B422-E17966BBF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2" name="rina-2h">
            <a:extLst>
              <a:ext uri="{FF2B5EF4-FFF2-40B4-BE49-F238E27FC236}">
                <a16:creationId xmlns:a16="http://schemas.microsoft.com/office/drawing/2014/main" id="{AC8DEC8D-E262-4AFD-A576-D779A29B6DBD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2548800"/>
            <a:ext cx="2406781" cy="1008000"/>
            <a:chOff x="0" y="875893"/>
            <a:chExt cx="12192000" cy="5106214"/>
          </a:xfrm>
        </p:grpSpPr>
        <p:pic>
          <p:nvPicPr>
            <p:cNvPr id="193" name="11-phy-full">
              <a:extLst>
                <a:ext uri="{FF2B5EF4-FFF2-40B4-BE49-F238E27FC236}">
                  <a16:creationId xmlns:a16="http://schemas.microsoft.com/office/drawing/2014/main" id="{26803BE8-0ECE-47AD-9AEF-C0ADF5D60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4" name="20-system-blue">
              <a:extLst>
                <a:ext uri="{FF2B5EF4-FFF2-40B4-BE49-F238E27FC236}">
                  <a16:creationId xmlns:a16="http://schemas.microsoft.com/office/drawing/2014/main" id="{101412EE-A997-4DC8-BAB1-0FC7DED1E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5" name="40-process-color">
              <a:extLst>
                <a:ext uri="{FF2B5EF4-FFF2-40B4-BE49-F238E27FC236}">
                  <a16:creationId xmlns:a16="http://schemas.microsoft.com/office/drawing/2014/main" id="{CD73C6E3-0D22-4FFA-9003-018DC909A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3-edge-system">
              <a:extLst>
                <a:ext uri="{FF2B5EF4-FFF2-40B4-BE49-F238E27FC236}">
                  <a16:creationId xmlns:a16="http://schemas.microsoft.com/office/drawing/2014/main" id="{D0EF6F68-E63C-4444-B4B5-7D1A62079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6" name="rina-2h">
            <a:extLst>
              <a:ext uri="{FF2B5EF4-FFF2-40B4-BE49-F238E27FC236}">
                <a16:creationId xmlns:a16="http://schemas.microsoft.com/office/drawing/2014/main" id="{4A38A5A6-771F-4B7D-99BB-A104DECDDA41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2548800"/>
            <a:ext cx="2406781" cy="1008000"/>
            <a:chOff x="0" y="875893"/>
            <a:chExt cx="12192000" cy="5106214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CDAF1E18-8FDA-425F-B748-9F2F569DE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B9CA2273-B59F-4E11-A8B3-27162B1EF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1565CAB1-F523-4100-8204-CD6589B2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8" name="rina-2h">
            <a:extLst>
              <a:ext uri="{FF2B5EF4-FFF2-40B4-BE49-F238E27FC236}">
                <a16:creationId xmlns:a16="http://schemas.microsoft.com/office/drawing/2014/main" id="{BD80B261-EEA7-4022-A7E5-938C530A59F2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1368000"/>
            <a:ext cx="2406781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551AFB04-28D1-48D3-B9EF-DFDEFA192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20-system-blue">
              <a:extLst>
                <a:ext uri="{FF2B5EF4-FFF2-40B4-BE49-F238E27FC236}">
                  <a16:creationId xmlns:a16="http://schemas.microsoft.com/office/drawing/2014/main" id="{03EE078E-26F9-4C71-8729-EA215E8BD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21-cells">
              <a:extLst>
                <a:ext uri="{FF2B5EF4-FFF2-40B4-BE49-F238E27FC236}">
                  <a16:creationId xmlns:a16="http://schemas.microsoft.com/office/drawing/2014/main" id="{954777C8-B458-424B-B5DB-F7AC3A1F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9" name="rina-2h">
            <a:extLst>
              <a:ext uri="{FF2B5EF4-FFF2-40B4-BE49-F238E27FC236}">
                <a16:creationId xmlns:a16="http://schemas.microsoft.com/office/drawing/2014/main" id="{C1059E69-F0FB-4620-BE91-75DF50125F6C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3952800"/>
            <a:ext cx="2406781" cy="1008000"/>
            <a:chOff x="0" y="875893"/>
            <a:chExt cx="12192000" cy="5106214"/>
          </a:xfrm>
        </p:grpSpPr>
        <p:pic>
          <p:nvPicPr>
            <p:cNvPr id="131" name="11-phy-full">
              <a:extLst>
                <a:ext uri="{FF2B5EF4-FFF2-40B4-BE49-F238E27FC236}">
                  <a16:creationId xmlns:a16="http://schemas.microsoft.com/office/drawing/2014/main" id="{951C0658-E09F-4DE6-BC9B-B276DDC65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0-layer-blue">
              <a:extLst>
                <a:ext uri="{FF2B5EF4-FFF2-40B4-BE49-F238E27FC236}">
                  <a16:creationId xmlns:a16="http://schemas.microsoft.com/office/drawing/2014/main" id="{9A668218-401E-4216-B220-C0943CEA2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h">
            <a:extLst>
              <a:ext uri="{FF2B5EF4-FFF2-40B4-BE49-F238E27FC236}">
                <a16:creationId xmlns:a16="http://schemas.microsoft.com/office/drawing/2014/main" id="{A6EAA56A-1F50-4E71-A5C8-1CE5DBA8497F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5122800"/>
            <a:ext cx="2406781" cy="1008000"/>
            <a:chOff x="0" y="875893"/>
            <a:chExt cx="12192000" cy="5106214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C30A0EEE-74D3-4171-A4B7-05504E207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6" name="30-layer-color">
              <a:extLst>
                <a:ext uri="{FF2B5EF4-FFF2-40B4-BE49-F238E27FC236}">
                  <a16:creationId xmlns:a16="http://schemas.microsoft.com/office/drawing/2014/main" id="{A284468A-8DB9-4B39-8721-BEC496468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7" name="rina-2h">
            <a:extLst>
              <a:ext uri="{FF2B5EF4-FFF2-40B4-BE49-F238E27FC236}">
                <a16:creationId xmlns:a16="http://schemas.microsoft.com/office/drawing/2014/main" id="{CA65D1EE-2FC6-4672-A461-E83FC675A04C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3952800"/>
            <a:ext cx="2406781" cy="1008000"/>
            <a:chOff x="0" y="875893"/>
            <a:chExt cx="12192000" cy="510621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D222EAA7-9C2C-41D9-9F84-9032D51F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5840C1FA-8B56-463D-B842-E9ADDBD60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9C8D90B0-CC2D-4FAE-98D4-1A15AA2AC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9" name="31-frame-color">
              <a:extLst>
                <a:ext uri="{FF2B5EF4-FFF2-40B4-BE49-F238E27FC236}">
                  <a16:creationId xmlns:a16="http://schemas.microsoft.com/office/drawing/2014/main" id="{5DD56366-97EF-466B-BFD9-32D2F7D1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1" name="40-process-blue">
              <a:extLst>
                <a:ext uri="{FF2B5EF4-FFF2-40B4-BE49-F238E27FC236}">
                  <a16:creationId xmlns:a16="http://schemas.microsoft.com/office/drawing/2014/main" id="{85BFC16C-AC6C-458F-BB7E-8349C8D0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E9E05127-793B-46DC-AA30-7468B93CA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8" name="rina-2h">
            <a:extLst>
              <a:ext uri="{FF2B5EF4-FFF2-40B4-BE49-F238E27FC236}">
                <a16:creationId xmlns:a16="http://schemas.microsoft.com/office/drawing/2014/main" id="{D4628FCE-496A-4387-A2BE-39B88BD1BDAD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5122800"/>
            <a:ext cx="2406781" cy="1008000"/>
            <a:chOff x="0" y="875893"/>
            <a:chExt cx="12192000" cy="510621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3441C8B6-9B07-4B7C-BDF6-46BCB704A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20-system-grey">
              <a:extLst>
                <a:ext uri="{FF2B5EF4-FFF2-40B4-BE49-F238E27FC236}">
                  <a16:creationId xmlns:a16="http://schemas.microsoft.com/office/drawing/2014/main" id="{1870A56B-54DF-4EA6-B2FD-D6B53DAA0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00F06D46-1236-4919-A764-B7498452A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5DD10B8A-BB04-4E8C-8B56-3857C0D9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40-process-grey">
              <a:extLst>
                <a:ext uri="{FF2B5EF4-FFF2-40B4-BE49-F238E27FC236}">
                  <a16:creationId xmlns:a16="http://schemas.microsoft.com/office/drawing/2014/main" id="{A83C615D-DBD3-4CA6-A144-05A89FC10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6" name="43-edge-system">
              <a:extLst>
                <a:ext uri="{FF2B5EF4-FFF2-40B4-BE49-F238E27FC236}">
                  <a16:creationId xmlns:a16="http://schemas.microsoft.com/office/drawing/2014/main" id="{4B68AF77-69CC-4019-95CA-F175748E1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1" name="rina-2h">
            <a:extLst>
              <a:ext uri="{FF2B5EF4-FFF2-40B4-BE49-F238E27FC236}">
                <a16:creationId xmlns:a16="http://schemas.microsoft.com/office/drawing/2014/main" id="{3C04B705-9915-4745-88BF-DFE5E1FA0F73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1368000"/>
            <a:ext cx="2406781" cy="1008000"/>
            <a:chOff x="0" y="875893"/>
            <a:chExt cx="12192000" cy="5106214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161C6B52-B042-4FDC-B357-D01D6137B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28F2BD2E-C9DE-4B36-8641-93F942DEB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21-cells">
              <a:extLst>
                <a:ext uri="{FF2B5EF4-FFF2-40B4-BE49-F238E27FC236}">
                  <a16:creationId xmlns:a16="http://schemas.microsoft.com/office/drawing/2014/main" id="{9EABCAC3-1A59-4110-9F72-5FF8579AB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1F9215B2-4365-466B-A24E-49CBCA02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8" name="rina-2h">
            <a:extLst>
              <a:ext uri="{FF2B5EF4-FFF2-40B4-BE49-F238E27FC236}">
                <a16:creationId xmlns:a16="http://schemas.microsoft.com/office/drawing/2014/main" id="{3CADE5F2-B6ED-4CFB-BE1B-A3C24E140921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2548800"/>
            <a:ext cx="2406781" cy="1008000"/>
            <a:chOff x="0" y="875893"/>
            <a:chExt cx="12192000" cy="5106214"/>
          </a:xfrm>
        </p:grpSpPr>
        <p:pic>
          <p:nvPicPr>
            <p:cNvPr id="249" name="11-phy-full">
              <a:extLst>
                <a:ext uri="{FF2B5EF4-FFF2-40B4-BE49-F238E27FC236}">
                  <a16:creationId xmlns:a16="http://schemas.microsoft.com/office/drawing/2014/main" id="{DA9D0EDE-48A9-47A2-A225-804F696CB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0" name="20-system-blue">
              <a:extLst>
                <a:ext uri="{FF2B5EF4-FFF2-40B4-BE49-F238E27FC236}">
                  <a16:creationId xmlns:a16="http://schemas.microsoft.com/office/drawing/2014/main" id="{A5D860F0-4DC5-40AE-AAAC-D3B29BD15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192169C0-47AE-4AC6-AB7D-8FD3D6C9C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1-frame-color">
              <a:extLst>
                <a:ext uri="{FF2B5EF4-FFF2-40B4-BE49-F238E27FC236}">
                  <a16:creationId xmlns:a16="http://schemas.microsoft.com/office/drawing/2014/main" id="{B81AD981-07E8-46A8-8D85-630188931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91429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991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ED0705C3-B742-4386-A549-6E41503C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49893"/>
            <a:ext cx="5814000" cy="1046912"/>
          </a:xfrm>
          <a:prstGeom prst="rect">
            <a:avLst/>
          </a:prstGeom>
        </p:spPr>
      </p:pic>
      <p:grpSp>
        <p:nvGrpSpPr>
          <p:cNvPr id="25" name="cnop-core-layfp">
            <a:extLst>
              <a:ext uri="{FF2B5EF4-FFF2-40B4-BE49-F238E27FC236}">
                <a16:creationId xmlns:a16="http://schemas.microsoft.com/office/drawing/2014/main" id="{1F858BE4-6B6B-4330-AF92-B712C3DD5242}"/>
              </a:ext>
            </a:extLst>
          </p:cNvPr>
          <p:cNvGrpSpPr>
            <a:grpSpLocks noChangeAspect="1"/>
          </p:cNvGrpSpPr>
          <p:nvPr/>
        </p:nvGrpSpPr>
        <p:grpSpPr>
          <a:xfrm>
            <a:off x="6096680" y="2191252"/>
            <a:ext cx="6120000" cy="1102013"/>
            <a:chOff x="0" y="2331309"/>
            <a:chExt cx="12192000" cy="2195382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4B194FE4-C492-4736-BF5C-03B4705D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3133F965-1B70-4567-8CAE-8675873B1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36" name="cnop-core-layfp">
            <a:extLst>
              <a:ext uri="{FF2B5EF4-FFF2-40B4-BE49-F238E27FC236}">
                <a16:creationId xmlns:a16="http://schemas.microsoft.com/office/drawing/2014/main" id="{A66A2FF4-5B54-4CB5-A05E-E6AD447E60CC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28730"/>
            <a:ext cx="6120000" cy="1102013"/>
            <a:chOff x="0" y="2331309"/>
            <a:chExt cx="12192000" cy="2195382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893A120F-EA41-45F3-BC69-BB789216D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7DFF0C14-0414-446A-9205-069356BA9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4" name="cnop-core-layfp">
            <a:extLst>
              <a:ext uri="{FF2B5EF4-FFF2-40B4-BE49-F238E27FC236}">
                <a16:creationId xmlns:a16="http://schemas.microsoft.com/office/drawing/2014/main" id="{9CE601DE-10AA-44E9-B8DE-9EA75825C6CF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66207"/>
            <a:ext cx="6120000" cy="1102013"/>
            <a:chOff x="0" y="2331309"/>
            <a:chExt cx="12192000" cy="2195382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CB9E9502-A618-4C59-A7BB-3C6784E16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0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B4AFDC62-E011-4EC4-AA7B-CAC02BBE4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E7C67DCE-7259-4F37-9CC7-A8CEDE9D1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89906"/>
            <a:ext cx="5814000" cy="1046912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EBD92AE7-DA2A-4FF8-96D8-D6F833C8D6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71607"/>
            <a:ext cx="5814000" cy="1046912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0676EAAA-1A7A-4897-A5BD-6F9627F001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11620"/>
            <a:ext cx="5814000" cy="104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0720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core-3d">
            <a:extLst>
              <a:ext uri="{FF2B5EF4-FFF2-40B4-BE49-F238E27FC236}">
                <a16:creationId xmlns:a16="http://schemas.microsoft.com/office/drawing/2014/main" id="{2F69136D-5A0B-4F21-BFF1-64539FE0F8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4742"/>
            <a:ext cx="5713200" cy="1924769"/>
            <a:chOff x="0" y="1375265"/>
            <a:chExt cx="12192000" cy="410746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04D2FC2-2ED8-43D8-A26E-3D12DBA9D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FCD3D1C3-AE44-4A3D-9664-7C8F1F074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  <p:grpSp>
        <p:nvGrpSpPr>
          <p:cNvPr id="36" name="cnop-core-3d">
            <a:extLst>
              <a:ext uri="{FF2B5EF4-FFF2-40B4-BE49-F238E27FC236}">
                <a16:creationId xmlns:a16="http://schemas.microsoft.com/office/drawing/2014/main" id="{7F53261D-9DE0-4FD0-866A-A14596C9C10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34742"/>
            <a:ext cx="5713194" cy="1924768"/>
            <a:chOff x="4" y="1375265"/>
            <a:chExt cx="12191988" cy="4107466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21DE5722-939F-42BA-BD6E-B70F5AF7E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ADC4A601-19E4-4E41-AD68-1BD897D6E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</p:grpSp>
      <p:grpSp>
        <p:nvGrpSpPr>
          <p:cNvPr id="54" name="cnop-core-3d">
            <a:extLst>
              <a:ext uri="{FF2B5EF4-FFF2-40B4-BE49-F238E27FC236}">
                <a16:creationId xmlns:a16="http://schemas.microsoft.com/office/drawing/2014/main" id="{7B6B0ED6-6C47-4C91-8B54-21053162F459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28342"/>
            <a:ext cx="5713197" cy="1924768"/>
            <a:chOff x="2" y="1375265"/>
            <a:chExt cx="12191994" cy="4107466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719B5EC-06A9-4437-A0A5-9EB3AF89C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056E9614-FA5A-4873-964C-FF08A3996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375265"/>
              <a:ext cx="12191994" cy="4107466"/>
            </a:xfrm>
            <a:prstGeom prst="rect">
              <a:avLst/>
            </a:prstGeom>
          </p:spPr>
        </p:pic>
      </p:grpSp>
      <p:grpSp>
        <p:nvGrpSpPr>
          <p:cNvPr id="59" name="cnop-core-3d">
            <a:extLst>
              <a:ext uri="{FF2B5EF4-FFF2-40B4-BE49-F238E27FC236}">
                <a16:creationId xmlns:a16="http://schemas.microsoft.com/office/drawing/2014/main" id="{DEB8157F-7FC2-4337-A350-38A019C9AFF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28342"/>
            <a:ext cx="5713200" cy="1924769"/>
            <a:chOff x="0" y="1375265"/>
            <a:chExt cx="12192000" cy="4107468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52E35251-8906-4A7E-B7B5-164592EEE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60720F22-5A8C-4DBE-B88B-0DB6D19EE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802731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spine-leaf data center, multi-tenant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DC</a:t>
            </a:r>
          </a:p>
        </p:txBody>
      </p:sp>
    </p:spTree>
    <p:extLst>
      <p:ext uri="{BB962C8B-B14F-4D97-AF65-F5344CB8AC3E}">
        <p14:creationId xmlns:p14="http://schemas.microsoft.com/office/powerpoint/2010/main" val="3754561577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center network example, here a Spine-Leaf configuration</a:t>
            </a:r>
          </a:p>
          <a:p>
            <a:pPr lvl="1"/>
            <a:r>
              <a:rPr lang="en-US" dirty="0"/>
              <a:t>Tenant VMs to DC servers, then Top of Rack (</a:t>
            </a:r>
            <a:r>
              <a:rPr lang="en-US" dirty="0" err="1"/>
              <a:t>ToR</a:t>
            </a:r>
            <a:r>
              <a:rPr lang="en-US" dirty="0"/>
              <a:t>) and actual fabric</a:t>
            </a:r>
          </a:p>
          <a:p>
            <a:pPr lvl="1"/>
            <a:r>
              <a:rPr lang="en-US" dirty="0"/>
              <a:t>Supports multiple tenants and multiple different applications per tenant</a:t>
            </a:r>
          </a:p>
        </p:txBody>
      </p:sp>
      <p:grpSp>
        <p:nvGrpSpPr>
          <p:cNvPr id="79" name="cnop-dc">
            <a:extLst>
              <a:ext uri="{FF2B5EF4-FFF2-40B4-BE49-F238E27FC236}">
                <a16:creationId xmlns:a16="http://schemas.microsoft.com/office/drawing/2014/main" id="{D02E370D-071D-46E4-9755-D8DC1A7B3089}"/>
              </a:ext>
            </a:extLst>
          </p:cNvPr>
          <p:cNvGrpSpPr>
            <a:grpSpLocks noChangeAspect="1"/>
          </p:cNvGrpSpPr>
          <p:nvPr/>
        </p:nvGrpSpPr>
        <p:grpSpPr>
          <a:xfrm>
            <a:off x="-510256" y="3539108"/>
            <a:ext cx="13219732" cy="1852480"/>
            <a:chOff x="0" y="2574768"/>
            <a:chExt cx="12192000" cy="170846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A5223891-1309-4297-B125-6B919F345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12-system-names">
              <a:extLst>
                <a:ext uri="{FF2B5EF4-FFF2-40B4-BE49-F238E27FC236}">
                  <a16:creationId xmlns:a16="http://schemas.microsoft.com/office/drawing/2014/main" id="{79EA78AA-297C-494B-9F66-6C376E1E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AB8429D8-3D35-4132-BFE1-A72BE941E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94495F3A-49DF-472F-AD8E-7B0DB8192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E7A899D4-0301-4B12-A2D9-001321365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" name="32-name-color">
              <a:extLst>
                <a:ext uri="{FF2B5EF4-FFF2-40B4-BE49-F238E27FC236}">
                  <a16:creationId xmlns:a16="http://schemas.microsoft.com/office/drawing/2014/main" id="{35AC240C-7E70-449B-97E7-0B4736100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17688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cnop-dc">
            <a:extLst>
              <a:ext uri="{FF2B5EF4-FFF2-40B4-BE49-F238E27FC236}">
                <a16:creationId xmlns:a16="http://schemas.microsoft.com/office/drawing/2014/main" id="{F4DE7BCF-F633-4910-BD1E-A58660D98AC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97E0289E-925A-43CB-99AA-9C7777D0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4CED60-CAEC-464A-9BCC-173C7DFB1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EF6269E-1030-46DD-87E9-2B6AD3384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FC175F65-A893-4F29-96F1-F7E751DCA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5784C6E-40E6-40FA-A707-50977295F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cnop-dc">
            <a:extLst>
              <a:ext uri="{FF2B5EF4-FFF2-40B4-BE49-F238E27FC236}">
                <a16:creationId xmlns:a16="http://schemas.microsoft.com/office/drawing/2014/main" id="{E2FAD953-06E3-453F-A517-609E99FEA51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1D82E42-A384-4AAF-A89E-AEA937461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AD056892-1AD4-4D70-A60C-95F4E2CB8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12-system-names">
              <a:extLst>
                <a:ext uri="{FF2B5EF4-FFF2-40B4-BE49-F238E27FC236}">
                  <a16:creationId xmlns:a16="http://schemas.microsoft.com/office/drawing/2014/main" id="{D799C9D8-6A79-4E56-A628-52BD27CD3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122234C9-1789-40CA-9D79-8981DCD1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D46A1732-5135-4D71-8093-DFE556D9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30-layer-grey">
              <a:extLst>
                <a:ext uri="{FF2B5EF4-FFF2-40B4-BE49-F238E27FC236}">
                  <a16:creationId xmlns:a16="http://schemas.microsoft.com/office/drawing/2014/main" id="{029A42C7-B7BC-4574-9F09-1B9B4146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88AE01BA-5BDB-48EA-B165-3450DC29D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480981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cnop-dc">
            <a:extLst>
              <a:ext uri="{FF2B5EF4-FFF2-40B4-BE49-F238E27FC236}">
                <a16:creationId xmlns:a16="http://schemas.microsoft.com/office/drawing/2014/main" id="{AA17A7D3-6F0A-4BB6-9219-75395238ACE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016E2463-2000-4C6C-9D3E-83EEE73C6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925F84CE-14A1-423E-9959-52DB4C196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34ACF94-B58A-4C8F-A6A4-61AF9FC65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03CF8D68-DDD1-459C-8009-33DBBF710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3EC5DBE-36EA-415D-8069-E066F4339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D2116336-0605-4AF6-BDC4-91BF0A143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25E5E3C6-49A2-4A64-B54E-5390C543C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  <p:grpSp>
        <p:nvGrpSpPr>
          <p:cNvPr id="64" name="cnop-dc">
            <a:extLst>
              <a:ext uri="{FF2B5EF4-FFF2-40B4-BE49-F238E27FC236}">
                <a16:creationId xmlns:a16="http://schemas.microsoft.com/office/drawing/2014/main" id="{7EC87539-0D42-4C2E-8593-8A889ABD0C4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36AE9F00-43A2-45F1-8307-E7AFD287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C7D484B-09B4-4734-9D0D-666E871AF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E285AF5A-07C8-4673-B2F7-BBC5A3C6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FC1BE070-FB14-4AB9-8C58-398708EE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9977999-1935-4269-86AF-15EF5047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C5BE2BFC-694C-498B-B9CC-3ADDBB85F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DFDD553D-42A8-4F66-88F6-9D87710D4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D7D1CF5D-0AE2-48C0-9661-E414FAEA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934A21FC-B6B7-4DE2-832D-FADF00AFC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BC04DC95-1DDF-4241-862E-ABA3C0C8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775027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common network schema fingerprints</a:t>
            </a:r>
          </a:p>
        </p:txBody>
      </p:sp>
      <p:grpSp>
        <p:nvGrpSpPr>
          <p:cNvPr id="15" name="cnop-dc">
            <a:extLst>
              <a:ext uri="{FF2B5EF4-FFF2-40B4-BE49-F238E27FC236}">
                <a16:creationId xmlns:a16="http://schemas.microsoft.com/office/drawing/2014/main" id="{65922309-E331-4542-80B1-3BA0759EED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01D6F916-F15D-4A45-A2FF-5A7330199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EE17D55-B60B-4581-B420-4198D7E6E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4FE1565E-DCF1-4F71-B98B-9E7F74C8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cnop-dc">
            <a:extLst>
              <a:ext uri="{FF2B5EF4-FFF2-40B4-BE49-F238E27FC236}">
                <a16:creationId xmlns:a16="http://schemas.microsoft.com/office/drawing/2014/main" id="{15B46D2D-80CB-4D64-9A4E-2DF472DE37F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ABD284C5-A4A4-4EEC-A036-ECECBBADB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A84628E0-A534-4D4E-A9FB-4967045C3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0" name="cnop-dc">
            <a:extLst>
              <a:ext uri="{FF2B5EF4-FFF2-40B4-BE49-F238E27FC236}">
                <a16:creationId xmlns:a16="http://schemas.microsoft.com/office/drawing/2014/main" id="{7D168A77-D837-4026-8328-B9293985BCE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DD622C6B-F654-484E-9AFF-7DF4AEA3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color">
              <a:extLst>
                <a:ext uri="{FF2B5EF4-FFF2-40B4-BE49-F238E27FC236}">
                  <a16:creationId xmlns:a16="http://schemas.microsoft.com/office/drawing/2014/main" id="{82F9080E-3E10-49C3-ABC8-A66245043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C2D712D8-2D20-4C5D-9F7F-59E744F0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cnop-dc">
            <a:extLst>
              <a:ext uri="{FF2B5EF4-FFF2-40B4-BE49-F238E27FC236}">
                <a16:creationId xmlns:a16="http://schemas.microsoft.com/office/drawing/2014/main" id="{6E1A1D77-6C40-4123-9979-9497EC76318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41E4B674-E7F9-432F-BE1E-B7B84D4E9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4C3A034-1E2D-47C8-9459-EF0C26E99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70" name="cnop-dc">
            <a:extLst>
              <a:ext uri="{FF2B5EF4-FFF2-40B4-BE49-F238E27FC236}">
                <a16:creationId xmlns:a16="http://schemas.microsoft.com/office/drawing/2014/main" id="{7961477D-EE87-49C0-8471-1E44BC3E53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859B557-5E18-4ECB-A0B0-5D8DB321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D571DD3-F885-4206-BB74-81C50CC5B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101962D0-6EE4-42C7-8360-3621967E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0D24F131-288E-4BDF-9B30-EEFD6E84B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cnop-dc">
            <a:extLst>
              <a:ext uri="{FF2B5EF4-FFF2-40B4-BE49-F238E27FC236}">
                <a16:creationId xmlns:a16="http://schemas.microsoft.com/office/drawing/2014/main" id="{95D3CA85-F493-4E50-80D1-2B67B61595C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649F2945-00B6-45B5-8F89-CC18CC73E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E19E302C-4917-4539-B2CD-43A39EAA2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12" name="40-process-grey">
              <a:extLst>
                <a:ext uri="{FF2B5EF4-FFF2-40B4-BE49-F238E27FC236}">
                  <a16:creationId xmlns:a16="http://schemas.microsoft.com/office/drawing/2014/main" id="{43CF2082-121E-46E5-9436-DD359E63D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0C7DBDE3-70C4-48FB-883B-FA3622D0F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5" name="cnop-dc">
            <a:extLst>
              <a:ext uri="{FF2B5EF4-FFF2-40B4-BE49-F238E27FC236}">
                <a16:creationId xmlns:a16="http://schemas.microsoft.com/office/drawing/2014/main" id="{384B9A47-26C8-4A22-9709-8F87D1B62C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26" name="40-process-blue">
              <a:extLst>
                <a:ext uri="{FF2B5EF4-FFF2-40B4-BE49-F238E27FC236}">
                  <a16:creationId xmlns:a16="http://schemas.microsoft.com/office/drawing/2014/main" id="{1EEA8A22-0D42-4CD4-BDEC-54F172BC6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9" name="43-edge-system">
              <a:extLst>
                <a:ext uri="{FF2B5EF4-FFF2-40B4-BE49-F238E27FC236}">
                  <a16:creationId xmlns:a16="http://schemas.microsoft.com/office/drawing/2014/main" id="{6B99AFA1-4231-4651-B6EA-AC905C217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31" name="cnop-dc">
            <a:extLst>
              <a:ext uri="{FF2B5EF4-FFF2-40B4-BE49-F238E27FC236}">
                <a16:creationId xmlns:a16="http://schemas.microsoft.com/office/drawing/2014/main" id="{CEBCCDB3-BC2A-4BC1-ADF8-C8F003C35E7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B871DF5C-23D0-48AE-A469-881B82D1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5B624DB8-21B5-497D-A040-A105FB157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844042FB-18A4-473C-851C-9A6659FA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1" name="31-frame-color">
              <a:extLst>
                <a:ext uri="{FF2B5EF4-FFF2-40B4-BE49-F238E27FC236}">
                  <a16:creationId xmlns:a16="http://schemas.microsoft.com/office/drawing/2014/main" id="{ED9FE776-255A-4C54-9922-66AB031B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2" name="40-process-blue">
              <a:extLst>
                <a:ext uri="{FF2B5EF4-FFF2-40B4-BE49-F238E27FC236}">
                  <a16:creationId xmlns:a16="http://schemas.microsoft.com/office/drawing/2014/main" id="{2940185F-BE90-4A7B-94B7-1AFF910C5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7" name="cnop-dc">
            <a:extLst>
              <a:ext uri="{FF2B5EF4-FFF2-40B4-BE49-F238E27FC236}">
                <a16:creationId xmlns:a16="http://schemas.microsoft.com/office/drawing/2014/main" id="{6A68AAAC-730C-4060-BB35-92E647149E4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74CAAB02-8CEF-446C-8C18-254021DC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032105-4FF3-4A77-9126-4E952157D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B815B533-0E4D-4638-B3A6-36CA687A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6F43D6DD-508E-4844-BE20-5730070C9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53" name="cnop-dc">
            <a:extLst>
              <a:ext uri="{FF2B5EF4-FFF2-40B4-BE49-F238E27FC236}">
                <a16:creationId xmlns:a16="http://schemas.microsoft.com/office/drawing/2014/main" id="{1D9616FE-2B9F-4580-8AEB-D7E4AA4E8C4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97F870A1-58D8-4E49-9489-69A0A6B9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7" name="20-system-grey">
              <a:extLst>
                <a:ext uri="{FF2B5EF4-FFF2-40B4-BE49-F238E27FC236}">
                  <a16:creationId xmlns:a16="http://schemas.microsoft.com/office/drawing/2014/main" id="{C6BBB271-1C89-4B77-BE10-8D065E411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0F91E82-4FF2-41E3-BBF0-68BC6F4BA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3" name="31-frame-color">
              <a:extLst>
                <a:ext uri="{FF2B5EF4-FFF2-40B4-BE49-F238E27FC236}">
                  <a16:creationId xmlns:a16="http://schemas.microsoft.com/office/drawing/2014/main" id="{99C0B16D-3E77-40F2-9A88-C73121ED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6" name="40-process-grey">
              <a:extLst>
                <a:ext uri="{FF2B5EF4-FFF2-40B4-BE49-F238E27FC236}">
                  <a16:creationId xmlns:a16="http://schemas.microsoft.com/office/drawing/2014/main" id="{CE3C22BC-16C3-47FD-975D-B65613CE7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9" name="cnop-dc">
            <a:extLst>
              <a:ext uri="{FF2B5EF4-FFF2-40B4-BE49-F238E27FC236}">
                <a16:creationId xmlns:a16="http://schemas.microsoft.com/office/drawing/2014/main" id="{CB2263BF-5B11-4835-93CC-2C6F4D40F7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170" name="11-phy-full">
              <a:extLst>
                <a:ext uri="{FF2B5EF4-FFF2-40B4-BE49-F238E27FC236}">
                  <a16:creationId xmlns:a16="http://schemas.microsoft.com/office/drawing/2014/main" id="{0BDCA4D6-A179-49F1-A06C-7E7D5D987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50EF162E-95E7-40A7-95BE-938CCBA63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73" name="40-process-color">
              <a:extLst>
                <a:ext uri="{FF2B5EF4-FFF2-40B4-BE49-F238E27FC236}">
                  <a16:creationId xmlns:a16="http://schemas.microsoft.com/office/drawing/2014/main" id="{DEC001C4-96B4-46C7-93E4-CB425CA0F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5" name="43-edge-system">
              <a:extLst>
                <a:ext uri="{FF2B5EF4-FFF2-40B4-BE49-F238E27FC236}">
                  <a16:creationId xmlns:a16="http://schemas.microsoft.com/office/drawing/2014/main" id="{E3D0C5A0-38C6-45EC-8FE1-AD982CA89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7" name="cnop-dc">
            <a:extLst>
              <a:ext uri="{FF2B5EF4-FFF2-40B4-BE49-F238E27FC236}">
                <a16:creationId xmlns:a16="http://schemas.microsoft.com/office/drawing/2014/main" id="{B7370694-D068-462D-8C52-F02B41E7050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79" name="40-process-color">
              <a:extLst>
                <a:ext uri="{FF2B5EF4-FFF2-40B4-BE49-F238E27FC236}">
                  <a16:creationId xmlns:a16="http://schemas.microsoft.com/office/drawing/2014/main" id="{501867F3-AB87-4F53-A2D3-29B4149EC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1" name="43-edge-system">
              <a:extLst>
                <a:ext uri="{FF2B5EF4-FFF2-40B4-BE49-F238E27FC236}">
                  <a16:creationId xmlns:a16="http://schemas.microsoft.com/office/drawing/2014/main" id="{BFC72CC4-532D-44F3-B99E-6813BEFB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2" name="44-edge-layer">
              <a:extLst>
                <a:ext uri="{FF2B5EF4-FFF2-40B4-BE49-F238E27FC236}">
                  <a16:creationId xmlns:a16="http://schemas.microsoft.com/office/drawing/2014/main" id="{BF04AF6F-86E3-43B0-992B-9F28304EE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397280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52" name="cnop-dc-layfp">
            <a:extLst>
              <a:ext uri="{FF2B5EF4-FFF2-40B4-BE49-F238E27FC236}">
                <a16:creationId xmlns:a16="http://schemas.microsoft.com/office/drawing/2014/main" id="{944A8C07-6339-4726-BBCF-ED5F532B4085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194769"/>
            <a:ext cx="7790400" cy="1091668"/>
            <a:chOff x="0" y="2574768"/>
            <a:chExt cx="12192000" cy="1708464"/>
          </a:xfrm>
        </p:grpSpPr>
        <p:pic>
          <p:nvPicPr>
            <p:cNvPr id="53" name="61-layfp-blue">
              <a:extLst>
                <a:ext uri="{FF2B5EF4-FFF2-40B4-BE49-F238E27FC236}">
                  <a16:creationId xmlns:a16="http://schemas.microsoft.com/office/drawing/2014/main" id="{BC3E6848-C323-456B-9FA3-6D13C75A4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62-layfp-process-grey">
              <a:extLst>
                <a:ext uri="{FF2B5EF4-FFF2-40B4-BE49-F238E27FC236}">
                  <a16:creationId xmlns:a16="http://schemas.microsoft.com/office/drawing/2014/main" id="{DF219485-9F9C-47FB-A9A1-5EBBA6898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9" name="cnop-dc-layfp">
            <a:extLst>
              <a:ext uri="{FF2B5EF4-FFF2-40B4-BE49-F238E27FC236}">
                <a16:creationId xmlns:a16="http://schemas.microsoft.com/office/drawing/2014/main" id="{71027C25-1C9D-4A97-9CBA-760C4F83CB71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25419"/>
            <a:ext cx="7790400" cy="1091668"/>
            <a:chOff x="0" y="2574768"/>
            <a:chExt cx="12192000" cy="1708464"/>
          </a:xfrm>
        </p:grpSpPr>
        <p:pic>
          <p:nvPicPr>
            <p:cNvPr id="62" name="61-layfp-grey">
              <a:extLst>
                <a:ext uri="{FF2B5EF4-FFF2-40B4-BE49-F238E27FC236}">
                  <a16:creationId xmlns:a16="http://schemas.microsoft.com/office/drawing/2014/main" id="{7AA250AE-DEC5-4A63-BEE3-4421B9444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62-layfp-process-blue">
              <a:extLst>
                <a:ext uri="{FF2B5EF4-FFF2-40B4-BE49-F238E27FC236}">
                  <a16:creationId xmlns:a16="http://schemas.microsoft.com/office/drawing/2014/main" id="{9D128844-5052-406A-831C-5849A2521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cnop-dc-layfp">
            <a:extLst>
              <a:ext uri="{FF2B5EF4-FFF2-40B4-BE49-F238E27FC236}">
                <a16:creationId xmlns:a16="http://schemas.microsoft.com/office/drawing/2014/main" id="{7D83B6DE-535A-40B3-BF29-57EBD89A2A1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56070"/>
            <a:ext cx="7790400" cy="1091668"/>
            <a:chOff x="0" y="2574768"/>
            <a:chExt cx="12192000" cy="1708464"/>
          </a:xfrm>
        </p:grpSpPr>
        <p:pic>
          <p:nvPicPr>
            <p:cNvPr id="68" name="61-layfp-color">
              <a:extLst>
                <a:ext uri="{FF2B5EF4-FFF2-40B4-BE49-F238E27FC236}">
                  <a16:creationId xmlns:a16="http://schemas.microsoft.com/office/drawing/2014/main" id="{7529D662-30B1-4EB2-9C44-C648619CB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F8283D20-0677-4A4A-9458-B958D2C31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77" name="52-sysfp-td-octagon">
            <a:extLst>
              <a:ext uri="{FF2B5EF4-FFF2-40B4-BE49-F238E27FC236}">
                <a16:creationId xmlns:a16="http://schemas.microsoft.com/office/drawing/2014/main" id="{60DCD0C8-708A-4CC9-9041-F80F8E00C0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876688"/>
            <a:ext cx="5943598" cy="832876"/>
          </a:xfrm>
          <a:prstGeom prst="rect">
            <a:avLst/>
          </a:prstGeom>
        </p:spPr>
      </p:pic>
      <p:pic>
        <p:nvPicPr>
          <p:cNvPr id="79" name="51-sysfp-bu-circle">
            <a:extLst>
              <a:ext uri="{FF2B5EF4-FFF2-40B4-BE49-F238E27FC236}">
                <a16:creationId xmlns:a16="http://schemas.microsoft.com/office/drawing/2014/main" id="{91ED5E0D-5F02-4AF4-AF7D-80F61A3CF0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45171"/>
            <a:ext cx="5943600" cy="832876"/>
          </a:xfrm>
          <a:prstGeom prst="rect">
            <a:avLst/>
          </a:prstGeom>
        </p:spPr>
      </p:pic>
      <p:pic>
        <p:nvPicPr>
          <p:cNvPr id="85" name="51-sysfp-bu-octagon">
            <a:extLst>
              <a:ext uri="{FF2B5EF4-FFF2-40B4-BE49-F238E27FC236}">
                <a16:creationId xmlns:a16="http://schemas.microsoft.com/office/drawing/2014/main" id="{394C6C57-046E-4B25-973B-B0379751F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21555"/>
            <a:ext cx="5943600" cy="832876"/>
          </a:xfrm>
          <a:prstGeom prst="rect">
            <a:avLst/>
          </a:prstGeom>
        </p:spPr>
      </p:pic>
      <p:pic>
        <p:nvPicPr>
          <p:cNvPr id="91" name="52-sysfp-td-circle">
            <a:extLst>
              <a:ext uri="{FF2B5EF4-FFF2-40B4-BE49-F238E27FC236}">
                <a16:creationId xmlns:a16="http://schemas.microsoft.com/office/drawing/2014/main" id="{F20F27F5-51F0-4415-9A17-A2E247F73C3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00302"/>
            <a:ext cx="5943600" cy="83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992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dc-3d">
            <a:extLst>
              <a:ext uri="{FF2B5EF4-FFF2-40B4-BE49-F238E27FC236}">
                <a16:creationId xmlns:a16="http://schemas.microsoft.com/office/drawing/2014/main" id="{C27BE662-DF76-48BE-9B89-AF2ECB6F8B4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915200"/>
            <a:ext cx="5713198" cy="1353978"/>
            <a:chOff x="2" y="1984301"/>
            <a:chExt cx="12191996" cy="288939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ED6D4EF7-9E11-4CDC-9411-1DB0ED82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2E768FA-97F7-4C2F-A6AA-8290E79BB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  <p:grpSp>
        <p:nvGrpSpPr>
          <p:cNvPr id="36" name="cnop-dc-3d">
            <a:extLst>
              <a:ext uri="{FF2B5EF4-FFF2-40B4-BE49-F238E27FC236}">
                <a16:creationId xmlns:a16="http://schemas.microsoft.com/office/drawing/2014/main" id="{1AB0A5BB-CFB7-48A9-A6EC-DEEE6EE75EB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1915200"/>
            <a:ext cx="5713198" cy="1353977"/>
            <a:chOff x="2" y="1984301"/>
            <a:chExt cx="12191996" cy="2889395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72FE908B-771C-4496-9E79-18F2C4D7F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F0749BB4-993D-4E16-A3A1-D01C6022A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0" name="cnop-dc-3d">
            <a:extLst>
              <a:ext uri="{FF2B5EF4-FFF2-40B4-BE49-F238E27FC236}">
                <a16:creationId xmlns:a16="http://schemas.microsoft.com/office/drawing/2014/main" id="{DDEBE7D8-84AE-4D0C-8B69-2AEB11482D7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08800"/>
            <a:ext cx="5713198" cy="1353977"/>
            <a:chOff x="2" y="1984301"/>
            <a:chExt cx="12191996" cy="2889395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716E3E5A-9134-4416-8A3C-46E7964A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52" name="74-3d-cylinder-color">
              <a:extLst>
                <a:ext uri="{FF2B5EF4-FFF2-40B4-BE49-F238E27FC236}">
                  <a16:creationId xmlns:a16="http://schemas.microsoft.com/office/drawing/2014/main" id="{D07BB4BB-939E-4E9A-93DB-23F7A71A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7" name="cnop-dc-3d">
            <a:extLst>
              <a:ext uri="{FF2B5EF4-FFF2-40B4-BE49-F238E27FC236}">
                <a16:creationId xmlns:a16="http://schemas.microsoft.com/office/drawing/2014/main" id="{F4D9F234-9D64-4DB7-A9B8-6AFB43FBAB8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4708800"/>
            <a:ext cx="5713198" cy="1353978"/>
            <a:chOff x="2" y="1984301"/>
            <a:chExt cx="12191996" cy="288939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4B699C2-660C-4393-95FA-B49EF10B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3D226BD3-9109-48D8-805F-C13FF73F5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7142393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Metropolitan Area Network (MAN) design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Metro</a:t>
            </a:r>
          </a:p>
        </p:txBody>
      </p:sp>
    </p:spTree>
    <p:extLst>
      <p:ext uri="{BB962C8B-B14F-4D97-AF65-F5344CB8AC3E}">
        <p14:creationId xmlns:p14="http://schemas.microsoft.com/office/powerpoint/2010/main" val="3743449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54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334BCA4F-FA13-49EA-89A9-F6033914E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52736"/>
            <a:ext cx="3524215" cy="1476000"/>
          </a:xfrm>
          <a:prstGeom prst="rect">
            <a:avLst/>
          </a:prstGeom>
        </p:spPr>
      </p:pic>
      <p:grpSp>
        <p:nvGrpSpPr>
          <p:cNvPr id="25" name="rina-2h-layfp">
            <a:extLst>
              <a:ext uri="{FF2B5EF4-FFF2-40B4-BE49-F238E27FC236}">
                <a16:creationId xmlns:a16="http://schemas.microsoft.com/office/drawing/2014/main" id="{D67378C6-508C-43B4-B28C-A1AC34E51D5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1532"/>
            <a:ext cx="5472000" cy="2291765"/>
            <a:chOff x="0" y="875893"/>
            <a:chExt cx="12192000" cy="510621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832C29C7-0582-4682-9C2A-4AB212DC5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D4AE861B-C142-492E-A07E-929F8B44F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CF02EA99-A033-460D-9539-1D9105468B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2220"/>
            <a:ext cx="3524215" cy="1476000"/>
          </a:xfrm>
          <a:prstGeom prst="rect">
            <a:avLst/>
          </a:prstGeom>
        </p:spPr>
      </p:pic>
      <p:pic>
        <p:nvPicPr>
          <p:cNvPr id="43" name="51-sysfp-bu-circle">
            <a:extLst>
              <a:ext uri="{FF2B5EF4-FFF2-40B4-BE49-F238E27FC236}">
                <a16:creationId xmlns:a16="http://schemas.microsoft.com/office/drawing/2014/main" id="{DA49EC7D-C02A-4F69-AA4B-86EB4E50E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084451"/>
            <a:ext cx="3524215" cy="1476000"/>
          </a:xfrm>
          <a:prstGeom prst="rect">
            <a:avLst/>
          </a:prstGeom>
        </p:spPr>
      </p:pic>
      <p:pic>
        <p:nvPicPr>
          <p:cNvPr id="55" name="52-sysfp-td-octagon">
            <a:extLst>
              <a:ext uri="{FF2B5EF4-FFF2-40B4-BE49-F238E27FC236}">
                <a16:creationId xmlns:a16="http://schemas.microsoft.com/office/drawing/2014/main" id="{36A0C97A-A15E-41D9-97C9-36127F3600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60504"/>
            <a:ext cx="3524215" cy="1476000"/>
          </a:xfrm>
          <a:prstGeom prst="rect">
            <a:avLst/>
          </a:prstGeom>
        </p:spPr>
      </p:pic>
      <p:grpSp>
        <p:nvGrpSpPr>
          <p:cNvPr id="57" name="rina-2h-layfp">
            <a:extLst>
              <a:ext uri="{FF2B5EF4-FFF2-40B4-BE49-F238E27FC236}">
                <a16:creationId xmlns:a16="http://schemas.microsoft.com/office/drawing/2014/main" id="{F773E81E-32D1-4E4C-A102-601893EA464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2595"/>
            <a:ext cx="5472000" cy="2291765"/>
            <a:chOff x="0" y="875893"/>
            <a:chExt cx="12192000" cy="5106214"/>
          </a:xfrm>
        </p:grpSpPr>
        <p:pic>
          <p:nvPicPr>
            <p:cNvPr id="61" name="61-layfp-grey">
              <a:extLst>
                <a:ext uri="{FF2B5EF4-FFF2-40B4-BE49-F238E27FC236}">
                  <a16:creationId xmlns:a16="http://schemas.microsoft.com/office/drawing/2014/main" id="{71BAB2E5-D55A-4729-9BFA-4A4E77D4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62-layfp-process-blue">
              <a:extLst>
                <a:ext uri="{FF2B5EF4-FFF2-40B4-BE49-F238E27FC236}">
                  <a16:creationId xmlns:a16="http://schemas.microsoft.com/office/drawing/2014/main" id="{D11A2371-BD40-4B96-B4F2-51377BE44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layfp">
            <a:extLst>
              <a:ext uri="{FF2B5EF4-FFF2-40B4-BE49-F238E27FC236}">
                <a16:creationId xmlns:a16="http://schemas.microsoft.com/office/drawing/2014/main" id="{8FC1A2A4-0D89-43DF-8E63-0082085AEB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7B852F8E-E744-4A9D-BF02-6A6ADD11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0140099B-A797-4134-88CD-4C385E1BD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3318305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a MAN aggregation network with service and backbone</a:t>
            </a:r>
          </a:p>
          <a:p>
            <a:r>
              <a:rPr lang="en-US" dirty="0"/>
              <a:t>Provides traffic aggregation for metropolitan sized areas</a:t>
            </a:r>
          </a:p>
          <a:p>
            <a:r>
              <a:rPr lang="en-US" dirty="0"/>
              <a:t>Can also provide interconnection services</a:t>
            </a:r>
          </a:p>
        </p:txBody>
      </p:sp>
      <p:grpSp>
        <p:nvGrpSpPr>
          <p:cNvPr id="13" name="cnop-metro">
            <a:extLst>
              <a:ext uri="{FF2B5EF4-FFF2-40B4-BE49-F238E27FC236}">
                <a16:creationId xmlns:a16="http://schemas.microsoft.com/office/drawing/2014/main" id="{49407EE4-CC83-4294-A2EE-404E3BA05232}"/>
              </a:ext>
            </a:extLst>
          </p:cNvPr>
          <p:cNvGrpSpPr/>
          <p:nvPr/>
        </p:nvGrpSpPr>
        <p:grpSpPr>
          <a:xfrm>
            <a:off x="4924" y="3429000"/>
            <a:ext cx="12192000" cy="3070694"/>
            <a:chOff x="0" y="1893653"/>
            <a:chExt cx="12192000" cy="307069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360FBA10-5491-4538-BD65-BF7216D2F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A7D76091-5C98-49FE-B1F5-6314B8EA3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0BDC516-C72B-4563-9901-D83971958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51BF6D01-C870-4F97-96C8-503CAB7E6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18249F21-F66F-4FF5-B420-2C1B379A2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5" name="32-name-color">
              <a:extLst>
                <a:ext uri="{FF2B5EF4-FFF2-40B4-BE49-F238E27FC236}">
                  <a16:creationId xmlns:a16="http://schemas.microsoft.com/office/drawing/2014/main" id="{360C7DF9-77A6-441E-A52E-2C72CD2D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991119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82" name="cnop-metro">
            <a:extLst>
              <a:ext uri="{FF2B5EF4-FFF2-40B4-BE49-F238E27FC236}">
                <a16:creationId xmlns:a16="http://schemas.microsoft.com/office/drawing/2014/main" id="{1DFD3256-2F1A-45B5-824C-922BFAD489FF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FA23AE2-FD89-43C1-9CE5-2263D890A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248C157D-A120-42E9-8428-F010A6C65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9702F198-DA42-4237-8EE7-214D3FA68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20-system-grey">
              <a:extLst>
                <a:ext uri="{FF2B5EF4-FFF2-40B4-BE49-F238E27FC236}">
                  <a16:creationId xmlns:a16="http://schemas.microsoft.com/office/drawing/2014/main" id="{AE5E8B0F-1EF2-444B-A836-27A85627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2" name="21-cells">
              <a:extLst>
                <a:ext uri="{FF2B5EF4-FFF2-40B4-BE49-F238E27FC236}">
                  <a16:creationId xmlns:a16="http://schemas.microsoft.com/office/drawing/2014/main" id="{5E613A84-E6D8-4AFB-86D4-B85B8C717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30-layer-color">
              <a:extLst>
                <a:ext uri="{FF2B5EF4-FFF2-40B4-BE49-F238E27FC236}">
                  <a16:creationId xmlns:a16="http://schemas.microsoft.com/office/drawing/2014/main" id="{70B30F01-8B85-428D-A3A9-0DC9F4AA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6169700E-0E56-4CAA-81B8-DBE7246C8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9" name="32-acr-color">
              <a:extLst>
                <a:ext uri="{FF2B5EF4-FFF2-40B4-BE49-F238E27FC236}">
                  <a16:creationId xmlns:a16="http://schemas.microsoft.com/office/drawing/2014/main" id="{110AC4FD-F190-437E-833C-1A813859D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</p:grpSp>
      <p:grpSp>
        <p:nvGrpSpPr>
          <p:cNvPr id="131" name="cnop-metro">
            <a:extLst>
              <a:ext uri="{FF2B5EF4-FFF2-40B4-BE49-F238E27FC236}">
                <a16:creationId xmlns:a16="http://schemas.microsoft.com/office/drawing/2014/main" id="{1D7A80E1-64A9-4B60-AA64-05CC10DE1CD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2" name="10-grid">
              <a:extLst>
                <a:ext uri="{FF2B5EF4-FFF2-40B4-BE49-F238E27FC236}">
                  <a16:creationId xmlns:a16="http://schemas.microsoft.com/office/drawing/2014/main" id="{2CE47F6D-00F4-4E20-B999-331622BDB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11-phy-full">
              <a:extLst>
                <a:ext uri="{FF2B5EF4-FFF2-40B4-BE49-F238E27FC236}">
                  <a16:creationId xmlns:a16="http://schemas.microsoft.com/office/drawing/2014/main" id="{9D21A0CB-CEFB-4B9A-AAEE-7F3BD8499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2-system-names">
              <a:extLst>
                <a:ext uri="{FF2B5EF4-FFF2-40B4-BE49-F238E27FC236}">
                  <a16:creationId xmlns:a16="http://schemas.microsoft.com/office/drawing/2014/main" id="{3BDB410B-BE00-4CB7-BA91-B401844F3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20-system-blue">
              <a:extLst>
                <a:ext uri="{FF2B5EF4-FFF2-40B4-BE49-F238E27FC236}">
                  <a16:creationId xmlns:a16="http://schemas.microsoft.com/office/drawing/2014/main" id="{6E9051CB-1062-490C-9E40-69BB17D4C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8" name="21-cells">
              <a:extLst>
                <a:ext uri="{FF2B5EF4-FFF2-40B4-BE49-F238E27FC236}">
                  <a16:creationId xmlns:a16="http://schemas.microsoft.com/office/drawing/2014/main" id="{865FA5F6-7182-4D3E-9E6F-CB99AFCB2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9" name="cnop-metro">
            <a:extLst>
              <a:ext uri="{FF2B5EF4-FFF2-40B4-BE49-F238E27FC236}">
                <a16:creationId xmlns:a16="http://schemas.microsoft.com/office/drawing/2014/main" id="{086829E1-7709-44E8-912E-4BFCAA6EC74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60" name="10-grid">
              <a:extLst>
                <a:ext uri="{FF2B5EF4-FFF2-40B4-BE49-F238E27FC236}">
                  <a16:creationId xmlns:a16="http://schemas.microsoft.com/office/drawing/2014/main" id="{4D336BF5-E165-4686-8E31-FE3E84FA5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1" name="11-phy-full">
              <a:extLst>
                <a:ext uri="{FF2B5EF4-FFF2-40B4-BE49-F238E27FC236}">
                  <a16:creationId xmlns:a16="http://schemas.microsoft.com/office/drawing/2014/main" id="{F7E3CF16-444A-40C9-AD95-7E2FAC5A7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2" name="12-system-names">
              <a:extLst>
                <a:ext uri="{FF2B5EF4-FFF2-40B4-BE49-F238E27FC236}">
                  <a16:creationId xmlns:a16="http://schemas.microsoft.com/office/drawing/2014/main" id="{C967DB86-956B-4CB4-9968-A2DCE8634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20-system-grey">
              <a:extLst>
                <a:ext uri="{FF2B5EF4-FFF2-40B4-BE49-F238E27FC236}">
                  <a16:creationId xmlns:a16="http://schemas.microsoft.com/office/drawing/2014/main" id="{6D9C7279-CCB7-4A07-AAC8-FB707AD81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4" name="21-cells">
              <a:extLst>
                <a:ext uri="{FF2B5EF4-FFF2-40B4-BE49-F238E27FC236}">
                  <a16:creationId xmlns:a16="http://schemas.microsoft.com/office/drawing/2014/main" id="{28471266-3EB4-4E24-8308-6CCAA76CD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7B83105D-3899-4C32-8DAF-0C4745E9E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6" name="31-frame-color">
              <a:extLst>
                <a:ext uri="{FF2B5EF4-FFF2-40B4-BE49-F238E27FC236}">
                  <a16:creationId xmlns:a16="http://schemas.microsoft.com/office/drawing/2014/main" id="{D2645D47-1574-43D6-A4EB-C3147490C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7" name="32-acr-color">
              <a:extLst>
                <a:ext uri="{FF2B5EF4-FFF2-40B4-BE49-F238E27FC236}">
                  <a16:creationId xmlns:a16="http://schemas.microsoft.com/office/drawing/2014/main" id="{CBF68513-27BE-4BFE-BE21-B4EEB7B80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0829FFF0-AB11-45E0-876A-208DF670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9" name="42-acr">
              <a:extLst>
                <a:ext uri="{FF2B5EF4-FFF2-40B4-BE49-F238E27FC236}">
                  <a16:creationId xmlns:a16="http://schemas.microsoft.com/office/drawing/2014/main" id="{2066942D-FCD1-473E-8AB4-3015A903C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B1EE90D3-AAC9-46B8-B96D-3BE16EFE5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0" name="cnop-metro">
            <a:extLst>
              <a:ext uri="{FF2B5EF4-FFF2-40B4-BE49-F238E27FC236}">
                <a16:creationId xmlns:a16="http://schemas.microsoft.com/office/drawing/2014/main" id="{7C75AEA7-79C2-4F19-B48D-F1D6E1E32BB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5894757F-9371-430B-8696-75081733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8DE84620-3F98-495D-9434-4BC70876F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C54328BD-30AA-488D-BD73-DED54F3DF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196E6E7C-BC5C-46B4-AAE2-4D119949B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7DE650A6-037A-4469-8C1F-41B3701D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B6CEC05F-44B5-4D05-97BE-F43799192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169C709C-80E1-4C4B-8F7C-F80F00FBA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417168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common network schema fingerprints</a:t>
            </a:r>
          </a:p>
        </p:txBody>
      </p:sp>
      <p:grpSp>
        <p:nvGrpSpPr>
          <p:cNvPr id="58" name="cnop-metro">
            <a:extLst>
              <a:ext uri="{FF2B5EF4-FFF2-40B4-BE49-F238E27FC236}">
                <a16:creationId xmlns:a16="http://schemas.microsoft.com/office/drawing/2014/main" id="{8DA92BA6-B750-4E8D-ACDE-9D2F3690729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95B56175-34DE-4010-A2DF-E5CC3C875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3BAAFCAC-01B0-4FAA-AEE3-0FD9F80C0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71" name="21-cells">
              <a:extLst>
                <a:ext uri="{FF2B5EF4-FFF2-40B4-BE49-F238E27FC236}">
                  <a16:creationId xmlns:a16="http://schemas.microsoft.com/office/drawing/2014/main" id="{1605E80C-5290-4A13-A883-D5C1431B4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cnop-metro">
            <a:extLst>
              <a:ext uri="{FF2B5EF4-FFF2-40B4-BE49-F238E27FC236}">
                <a16:creationId xmlns:a16="http://schemas.microsoft.com/office/drawing/2014/main" id="{C2993D3C-BC2B-4E83-9783-96EE91BA92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68DF4B69-69A6-4C96-86F9-0CF5D4772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C1B5DD65-05D6-410C-9061-5611E2C3F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15E690E-A79A-4DFA-8120-17748E38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30-layer-color">
              <a:extLst>
                <a:ext uri="{FF2B5EF4-FFF2-40B4-BE49-F238E27FC236}">
                  <a16:creationId xmlns:a16="http://schemas.microsoft.com/office/drawing/2014/main" id="{08688169-8F35-4DFE-9979-949833C6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11" name="cnop-metro">
            <a:extLst>
              <a:ext uri="{FF2B5EF4-FFF2-40B4-BE49-F238E27FC236}">
                <a16:creationId xmlns:a16="http://schemas.microsoft.com/office/drawing/2014/main" id="{8A350F63-CE69-4343-94B6-A632D5AC2F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15" name="11-phy-full">
              <a:extLst>
                <a:ext uri="{FF2B5EF4-FFF2-40B4-BE49-F238E27FC236}">
                  <a16:creationId xmlns:a16="http://schemas.microsoft.com/office/drawing/2014/main" id="{915B9834-474C-4508-A6A7-C38DBE184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84A79E16-F4B0-4E8E-91CA-D7ED40ABA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CB4265BB-91F9-4D58-AF52-D47F1CBB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E3AC86A7-EC6E-4280-AD39-F62B9B19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4" name="cnop-metro">
            <a:extLst>
              <a:ext uri="{FF2B5EF4-FFF2-40B4-BE49-F238E27FC236}">
                <a16:creationId xmlns:a16="http://schemas.microsoft.com/office/drawing/2014/main" id="{7DBEC5B4-E226-4BE8-8EC3-E9A7383EDA0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46" name="40-process-blue">
              <a:extLst>
                <a:ext uri="{FF2B5EF4-FFF2-40B4-BE49-F238E27FC236}">
                  <a16:creationId xmlns:a16="http://schemas.microsoft.com/office/drawing/2014/main" id="{EC53D97F-98F7-45DB-B69F-7E98468F7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BB2AD990-F3A5-4234-99A8-5FE10EF66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cnop-metro">
            <a:extLst>
              <a:ext uri="{FF2B5EF4-FFF2-40B4-BE49-F238E27FC236}">
                <a16:creationId xmlns:a16="http://schemas.microsoft.com/office/drawing/2014/main" id="{2BF6D965-5D3A-47E0-9668-6EAE8D964F6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56" name="11-phy-full">
              <a:extLst>
                <a:ext uri="{FF2B5EF4-FFF2-40B4-BE49-F238E27FC236}">
                  <a16:creationId xmlns:a16="http://schemas.microsoft.com/office/drawing/2014/main" id="{1E2CAAFF-0A10-4DD2-BBE3-396CE124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F349C3F1-25CF-466E-913D-5156165F9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30-layer-blue">
              <a:extLst>
                <a:ext uri="{FF2B5EF4-FFF2-40B4-BE49-F238E27FC236}">
                  <a16:creationId xmlns:a16="http://schemas.microsoft.com/office/drawing/2014/main" id="{4AB4F1EC-F3FA-4213-BE00-F5830182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5" name="30-layer-grey">
              <a:extLst>
                <a:ext uri="{FF2B5EF4-FFF2-40B4-BE49-F238E27FC236}">
                  <a16:creationId xmlns:a16="http://schemas.microsoft.com/office/drawing/2014/main" id="{C3644EFA-C2A0-439A-BEF7-C21C71BED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F3241598-758A-4A0F-935F-6718F41FB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40-process-blue">
              <a:extLst>
                <a:ext uri="{FF2B5EF4-FFF2-40B4-BE49-F238E27FC236}">
                  <a16:creationId xmlns:a16="http://schemas.microsoft.com/office/drawing/2014/main" id="{E9755A9B-5ECC-4D94-A153-52EDEC520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5" name="cnop-metro">
            <a:extLst>
              <a:ext uri="{FF2B5EF4-FFF2-40B4-BE49-F238E27FC236}">
                <a16:creationId xmlns:a16="http://schemas.microsoft.com/office/drawing/2014/main" id="{C855E236-5C11-4269-AA7A-6C8FC3FFBFD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6B92C36A-0234-4DFA-B89C-56DB05B13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30-layer-blue">
              <a:extLst>
                <a:ext uri="{FF2B5EF4-FFF2-40B4-BE49-F238E27FC236}">
                  <a16:creationId xmlns:a16="http://schemas.microsoft.com/office/drawing/2014/main" id="{2181140E-CB4B-411D-BAD2-441FD10B7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8" name="cnop-metro">
            <a:extLst>
              <a:ext uri="{FF2B5EF4-FFF2-40B4-BE49-F238E27FC236}">
                <a16:creationId xmlns:a16="http://schemas.microsoft.com/office/drawing/2014/main" id="{1DDEDE52-333F-42B4-8514-C2CC0A6EBB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588252F5-4AC4-4C72-BEE5-E7771281D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0-system-color">
              <a:extLst>
                <a:ext uri="{FF2B5EF4-FFF2-40B4-BE49-F238E27FC236}">
                  <a16:creationId xmlns:a16="http://schemas.microsoft.com/office/drawing/2014/main" id="{85C4C2FA-F460-42D6-AC0A-F20352BD2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3" name="21-cells">
              <a:extLst>
                <a:ext uri="{FF2B5EF4-FFF2-40B4-BE49-F238E27FC236}">
                  <a16:creationId xmlns:a16="http://schemas.microsoft.com/office/drawing/2014/main" id="{ACAF85AF-53B0-4C85-9A73-12C228A9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cnop-metro">
            <a:extLst>
              <a:ext uri="{FF2B5EF4-FFF2-40B4-BE49-F238E27FC236}">
                <a16:creationId xmlns:a16="http://schemas.microsoft.com/office/drawing/2014/main" id="{FC393A4D-C0C7-4C48-BF65-674D354B72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3A310827-FCF3-477D-B5D6-CDF8ED288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85CF3973-70A6-4FBC-88B9-C1DF325D3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26" name="cnop-metro">
            <a:extLst>
              <a:ext uri="{FF2B5EF4-FFF2-40B4-BE49-F238E27FC236}">
                <a16:creationId xmlns:a16="http://schemas.microsoft.com/office/drawing/2014/main" id="{39A6836A-DF52-49F1-894B-BD452F3914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CBBD89F-3C49-4EE8-8E44-59864BA9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E8AB667C-3196-409A-94E5-CE68EF34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240DC66D-1567-4B5D-876A-A6009F5E0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5" name="31-frame-color">
              <a:extLst>
                <a:ext uri="{FF2B5EF4-FFF2-40B4-BE49-F238E27FC236}">
                  <a16:creationId xmlns:a16="http://schemas.microsoft.com/office/drawing/2014/main" id="{719B3ABD-1225-4CE7-B0D2-3EA1D1F2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6" name="cnop-metro">
            <a:extLst>
              <a:ext uri="{FF2B5EF4-FFF2-40B4-BE49-F238E27FC236}">
                <a16:creationId xmlns:a16="http://schemas.microsoft.com/office/drawing/2014/main" id="{8AFC306B-5DDF-46EC-8640-01C8D9732E5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79E96F27-A587-4445-A3A7-B5DFF0E5B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20-system-grey">
              <a:extLst>
                <a:ext uri="{FF2B5EF4-FFF2-40B4-BE49-F238E27FC236}">
                  <a16:creationId xmlns:a16="http://schemas.microsoft.com/office/drawing/2014/main" id="{719D5163-E772-4911-A6E7-4FD5DABE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70DE9D10-4AAB-4425-A500-9AB007A15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D850368C-5515-460D-B69E-D554DD670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8" name="40-process-grey">
              <a:extLst>
                <a:ext uri="{FF2B5EF4-FFF2-40B4-BE49-F238E27FC236}">
                  <a16:creationId xmlns:a16="http://schemas.microsoft.com/office/drawing/2014/main" id="{4C983B03-1D1D-4321-9EE0-11F4BFFAF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1" name="cnop-metro">
            <a:extLst>
              <a:ext uri="{FF2B5EF4-FFF2-40B4-BE49-F238E27FC236}">
                <a16:creationId xmlns:a16="http://schemas.microsoft.com/office/drawing/2014/main" id="{AAA2A9E9-F355-4E9A-9B58-B85CBAD742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52" name="11-phy-full">
              <a:extLst>
                <a:ext uri="{FF2B5EF4-FFF2-40B4-BE49-F238E27FC236}">
                  <a16:creationId xmlns:a16="http://schemas.microsoft.com/office/drawing/2014/main" id="{3044EB97-A539-4654-A86B-A7F1AB9C0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3" name="20-system-blue">
              <a:extLst>
                <a:ext uri="{FF2B5EF4-FFF2-40B4-BE49-F238E27FC236}">
                  <a16:creationId xmlns:a16="http://schemas.microsoft.com/office/drawing/2014/main" id="{10C012CD-24E2-4991-9C66-0BCDCE197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4" name="40-process-color">
              <a:extLst>
                <a:ext uri="{FF2B5EF4-FFF2-40B4-BE49-F238E27FC236}">
                  <a16:creationId xmlns:a16="http://schemas.microsoft.com/office/drawing/2014/main" id="{A3740402-D303-4DBA-8512-9424AF3FB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6" name="43-edge-system">
              <a:extLst>
                <a:ext uri="{FF2B5EF4-FFF2-40B4-BE49-F238E27FC236}">
                  <a16:creationId xmlns:a16="http://schemas.microsoft.com/office/drawing/2014/main" id="{ACED3D00-05E8-4766-B7C1-64BB7729E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7" name="cnop-metro">
            <a:extLst>
              <a:ext uri="{FF2B5EF4-FFF2-40B4-BE49-F238E27FC236}">
                <a16:creationId xmlns:a16="http://schemas.microsoft.com/office/drawing/2014/main" id="{D508991F-5905-447E-BD01-0417C983134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59" name="40-process-color">
              <a:extLst>
                <a:ext uri="{FF2B5EF4-FFF2-40B4-BE49-F238E27FC236}">
                  <a16:creationId xmlns:a16="http://schemas.microsoft.com/office/drawing/2014/main" id="{A07C4904-5B1C-47EA-BFE9-22A21B022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61" name="43-edge-system">
              <a:extLst>
                <a:ext uri="{FF2B5EF4-FFF2-40B4-BE49-F238E27FC236}">
                  <a16:creationId xmlns:a16="http://schemas.microsoft.com/office/drawing/2014/main" id="{93839111-0FE7-418D-BE3D-5266A981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44-edge-layer">
              <a:extLst>
                <a:ext uri="{FF2B5EF4-FFF2-40B4-BE49-F238E27FC236}">
                  <a16:creationId xmlns:a16="http://schemas.microsoft.com/office/drawing/2014/main" id="{C863E9F7-CDCF-40F3-BCCB-C5D64BD24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14618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24285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5EC7DF9E-2FF7-47E5-962C-9F69D0A5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93833"/>
            <a:ext cx="5471993" cy="1378184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5EE37E5-5556-4A37-971D-C6B70CEA6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609059"/>
            <a:ext cx="5471997" cy="1378184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348A9AE8-09BF-4642-B8EC-E3FFF5420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309913"/>
            <a:ext cx="5471997" cy="1378184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E5FC6F46-1F49-48D6-804D-80025B5AA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525141"/>
            <a:ext cx="5471997" cy="1378184"/>
          </a:xfrm>
          <a:prstGeom prst="rect">
            <a:avLst/>
          </a:prstGeom>
        </p:spPr>
      </p:pic>
      <p:grpSp>
        <p:nvGrpSpPr>
          <p:cNvPr id="48" name="cnop-metro-layfp">
            <a:extLst>
              <a:ext uri="{FF2B5EF4-FFF2-40B4-BE49-F238E27FC236}">
                <a16:creationId xmlns:a16="http://schemas.microsoft.com/office/drawing/2014/main" id="{8CDBAD98-8901-4D30-8E4B-C702FB7E140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56D687BD-2594-41B7-A7E0-176157A9F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62-layfp-process-grey">
              <a:extLst>
                <a:ext uri="{FF2B5EF4-FFF2-40B4-BE49-F238E27FC236}">
                  <a16:creationId xmlns:a16="http://schemas.microsoft.com/office/drawing/2014/main" id="{F54F8F96-5FBD-496C-8D09-AD170BB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6" name="cnop-metro-layfp">
            <a:extLst>
              <a:ext uri="{FF2B5EF4-FFF2-40B4-BE49-F238E27FC236}">
                <a16:creationId xmlns:a16="http://schemas.microsoft.com/office/drawing/2014/main" id="{D8294433-21AC-4532-8F4B-EB0AA8666C36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72512D8E-088C-4F82-964E-BD81525C6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8A06705-07BB-4EAB-842F-ED7AB6AFC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cnop-metro-layfp">
            <a:extLst>
              <a:ext uri="{FF2B5EF4-FFF2-40B4-BE49-F238E27FC236}">
                <a16:creationId xmlns:a16="http://schemas.microsoft.com/office/drawing/2014/main" id="{01CA2755-A29C-4544-8E73-119636CC746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A740B1AA-7719-4C62-9C37-56086E095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D7C89D49-F950-4E49-AA0D-37F321D7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879411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metro-3d">
            <a:extLst>
              <a:ext uri="{FF2B5EF4-FFF2-40B4-BE49-F238E27FC236}">
                <a16:creationId xmlns:a16="http://schemas.microsoft.com/office/drawing/2014/main" id="{BBEAFCA8-B777-49B3-98B2-039FC5B01C27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1743637"/>
            <a:ext cx="5039998" cy="2276139"/>
            <a:chOff x="2" y="675955"/>
            <a:chExt cx="12191995" cy="550608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5EE9B72B-EE05-4359-9A45-67DC5963A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C448453-C7CB-469A-B2FD-F1D01F47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</p:grpSp>
      <p:grpSp>
        <p:nvGrpSpPr>
          <p:cNvPr id="35" name="cnop-metro-3d">
            <a:extLst>
              <a:ext uri="{FF2B5EF4-FFF2-40B4-BE49-F238E27FC236}">
                <a16:creationId xmlns:a16="http://schemas.microsoft.com/office/drawing/2014/main" id="{43E245A7-6B2D-4D85-8EA6-6194C62903D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4" y="1743637"/>
            <a:ext cx="5039996" cy="2276137"/>
            <a:chOff x="4" y="675955"/>
            <a:chExt cx="12191990" cy="5506083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4AED8989-A5F0-4F88-8B83-099038E94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9A431411-CF68-4125-A1A6-F0C90E0C3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" y="675955"/>
              <a:ext cx="12191985" cy="5506083"/>
            </a:xfrm>
            <a:prstGeom prst="rect">
              <a:avLst/>
            </a:prstGeom>
          </p:spPr>
        </p:pic>
      </p:grpSp>
      <p:grpSp>
        <p:nvGrpSpPr>
          <p:cNvPr id="49" name="cnop-metro-3d">
            <a:extLst>
              <a:ext uri="{FF2B5EF4-FFF2-40B4-BE49-F238E27FC236}">
                <a16:creationId xmlns:a16="http://schemas.microsoft.com/office/drawing/2014/main" id="{D93C673C-ED27-4BF5-80F2-B1170FF7A38E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4537237"/>
            <a:ext cx="5039998" cy="2276139"/>
            <a:chOff x="2" y="675955"/>
            <a:chExt cx="12191995" cy="5506087"/>
          </a:xfrm>
        </p:grpSpPr>
        <p:pic>
          <p:nvPicPr>
            <p:cNvPr id="51" name="71-3d-cube-phy">
              <a:extLst>
                <a:ext uri="{FF2B5EF4-FFF2-40B4-BE49-F238E27FC236}">
                  <a16:creationId xmlns:a16="http://schemas.microsoft.com/office/drawing/2014/main" id="{FF37F23E-2226-4721-8A9E-A657EDE05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235CF57-5467-4621-8B04-F7C5FFA2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5"/>
            </a:xfrm>
            <a:prstGeom prst="rect">
              <a:avLst/>
            </a:prstGeom>
          </p:spPr>
        </p:pic>
      </p:grpSp>
      <p:grpSp>
        <p:nvGrpSpPr>
          <p:cNvPr id="58" name="cnop-metro-3d">
            <a:extLst>
              <a:ext uri="{FF2B5EF4-FFF2-40B4-BE49-F238E27FC236}">
                <a16:creationId xmlns:a16="http://schemas.microsoft.com/office/drawing/2014/main" id="{9DA9E976-0580-4BCD-BA38-BF861BE507E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3" y="4537236"/>
            <a:ext cx="5039998" cy="2276138"/>
            <a:chOff x="2" y="675955"/>
            <a:chExt cx="12191995" cy="5506086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37373F03-C754-43E8-98C7-5F8EF34B0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6"/>
            </a:xfrm>
            <a:prstGeom prst="rect">
              <a:avLst/>
            </a:prstGeom>
          </p:spPr>
        </p:pic>
        <p:pic>
          <p:nvPicPr>
            <p:cNvPr id="62" name="74-3d-cylinder-color">
              <a:extLst>
                <a:ext uri="{FF2B5EF4-FFF2-40B4-BE49-F238E27FC236}">
                  <a16:creationId xmlns:a16="http://schemas.microsoft.com/office/drawing/2014/main" id="{D75A97A7-6591-42E5-ABD1-F34A3F030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7953646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8AF655-4D89-4E00-947E-0193036C18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Provider backbone bridge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7F726C-501B-43A4-B69E-7B66A18B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PBB</a:t>
            </a:r>
          </a:p>
        </p:txBody>
      </p:sp>
    </p:spTree>
    <p:extLst>
      <p:ext uri="{BB962C8B-B14F-4D97-AF65-F5344CB8AC3E}">
        <p14:creationId xmlns:p14="http://schemas.microsoft.com/office/powerpoint/2010/main" val="245598324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448619"/>
          </a:xfrm>
        </p:spPr>
        <p:txBody>
          <a:bodyPr>
            <a:normAutofit/>
          </a:bodyPr>
          <a:lstStyle/>
          <a:p>
            <a:r>
              <a:rPr lang="en-US" dirty="0"/>
              <a:t>Example of a Provider Backbone Bridging (PBB) network</a:t>
            </a:r>
          </a:p>
          <a:p>
            <a:r>
              <a:rPr lang="en-US" dirty="0"/>
              <a:t>Shows independence of provider and customer</a:t>
            </a:r>
          </a:p>
          <a:p>
            <a:pPr lvl="1"/>
            <a:r>
              <a:rPr lang="en-US" dirty="0"/>
              <a:t>Operator sells generic VPN service to customers</a:t>
            </a:r>
          </a:p>
          <a:p>
            <a:pPr lvl="1"/>
            <a:r>
              <a:rPr lang="en-US" dirty="0"/>
              <a:t>Customer Green VPN and application “bridge” provider network</a:t>
            </a:r>
          </a:p>
        </p:txBody>
      </p:sp>
      <p:grpSp>
        <p:nvGrpSpPr>
          <p:cNvPr id="40" name="af-d22-pbb">
            <a:extLst>
              <a:ext uri="{FF2B5EF4-FFF2-40B4-BE49-F238E27FC236}">
                <a16:creationId xmlns:a16="http://schemas.microsoft.com/office/drawing/2014/main" id="{3DCE76EC-EFD5-4804-AD36-76E20DBF63B8}"/>
              </a:ext>
            </a:extLst>
          </p:cNvPr>
          <p:cNvGrpSpPr>
            <a:grpSpLocks noChangeAspect="1"/>
          </p:cNvGrpSpPr>
          <p:nvPr/>
        </p:nvGrpSpPr>
        <p:grpSpPr>
          <a:xfrm>
            <a:off x="-595251" y="4149080"/>
            <a:ext cx="13431027" cy="1561131"/>
            <a:chOff x="0" y="2720442"/>
            <a:chExt cx="12192000" cy="1417115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504BA4FD-11F0-486F-A383-AE24ADD3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8323558A-782F-474C-A7BC-F099D65A0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9" name="20-system-blue">
              <a:extLst>
                <a:ext uri="{FF2B5EF4-FFF2-40B4-BE49-F238E27FC236}">
                  <a16:creationId xmlns:a16="http://schemas.microsoft.com/office/drawing/2014/main" id="{EC19FD97-5366-451E-BB33-93A920076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367D43FB-8BBD-4342-BE2C-912DC6D52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D5D3743E-4F58-4AE2-96B7-68D1E9F6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2" name="32-name-color">
              <a:extLst>
                <a:ext uri="{FF2B5EF4-FFF2-40B4-BE49-F238E27FC236}">
                  <a16:creationId xmlns:a16="http://schemas.microsoft.com/office/drawing/2014/main" id="{1897A15E-BFF7-4D2F-9ABE-47C150331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55790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pbb">
            <a:extLst>
              <a:ext uri="{FF2B5EF4-FFF2-40B4-BE49-F238E27FC236}">
                <a16:creationId xmlns:a16="http://schemas.microsoft.com/office/drawing/2014/main" id="{06537056-E8A9-46A1-81D2-94514B1FD93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15DFBB5-6B35-4860-8DCA-6BEAA5ED0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FE25EEF-C94B-46E1-8EB6-E7DE1A195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843F2ADE-AFAD-4CF9-A355-DD5DF82C6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FEFD1BEA-DD4D-4462-A5B4-F09F151B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E37F585A-A766-4627-9873-026EA1C1A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cnop-pbb">
            <a:extLst>
              <a:ext uri="{FF2B5EF4-FFF2-40B4-BE49-F238E27FC236}">
                <a16:creationId xmlns:a16="http://schemas.microsoft.com/office/drawing/2014/main" id="{B77E52A4-644B-4AA4-8DF8-FE92BBC5792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393B906D-1ABA-404C-8F0F-6E78E73B6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8B216DF5-64F2-4D43-AFD5-D86309BD4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06184435-3F8B-4393-973B-EECACEF6D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73B6EDF-45F3-4B99-8873-E06D7F66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A1006C-D7A1-4C60-A336-428496812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BA5B48-A854-4B09-BD85-18961A945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B8875494-3C14-43E7-A441-AB0CB33F9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95660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cnop-pbb">
            <a:extLst>
              <a:ext uri="{FF2B5EF4-FFF2-40B4-BE49-F238E27FC236}">
                <a16:creationId xmlns:a16="http://schemas.microsoft.com/office/drawing/2014/main" id="{F012616F-E0A4-4818-86AC-9BD5CA8D0CA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1DAC1B82-3A68-4A3B-B928-01E90A9CC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B3202936-D21D-474D-8F53-923D913BA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0BD7D82-4073-41BE-93CB-7AE607F0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F0096BB5-845D-4ACF-B6D5-7861E5CEE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939C78B9-A3B7-42A3-AA8B-F5A4CC6F1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FC666526-A094-41CA-A3C5-1F3DC9C5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875A0CF9-1D34-460B-A626-CA98FD38B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cnop-pbb">
            <a:extLst>
              <a:ext uri="{FF2B5EF4-FFF2-40B4-BE49-F238E27FC236}">
                <a16:creationId xmlns:a16="http://schemas.microsoft.com/office/drawing/2014/main" id="{80CFF86A-887F-405D-BAEF-23E42E2B32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2D9A7184-ED0D-4C84-9C60-175479FD4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37C17728-6498-4CF1-9248-6060748AF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F691571D-F6B3-4AB1-A140-A8A93F7F1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7" name="20-system-grey">
              <a:extLst>
                <a:ext uri="{FF2B5EF4-FFF2-40B4-BE49-F238E27FC236}">
                  <a16:creationId xmlns:a16="http://schemas.microsoft.com/office/drawing/2014/main" id="{1AF8E5A8-BF10-4976-806F-290F305B3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CB50C413-3D66-4DA8-A015-5CF09481D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9" name="31-frame-color">
              <a:extLst>
                <a:ext uri="{FF2B5EF4-FFF2-40B4-BE49-F238E27FC236}">
                  <a16:creationId xmlns:a16="http://schemas.microsoft.com/office/drawing/2014/main" id="{4F2C3028-E94F-4480-ADDF-A95B3607A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0" name="32-acr-color">
              <a:extLst>
                <a:ext uri="{FF2B5EF4-FFF2-40B4-BE49-F238E27FC236}">
                  <a16:creationId xmlns:a16="http://schemas.microsoft.com/office/drawing/2014/main" id="{814F1133-681E-450C-9909-5EA83E1F8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96C9F0B4-04AD-44B5-9481-158F5B40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E9807B69-3873-4A70-81AB-D78423007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DE363B20-BE74-4DDC-9E0D-D41FBF4D3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27342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6" name="cnop-pbb">
            <a:extLst>
              <a:ext uri="{FF2B5EF4-FFF2-40B4-BE49-F238E27FC236}">
                <a16:creationId xmlns:a16="http://schemas.microsoft.com/office/drawing/2014/main" id="{B8F76922-1E82-48CE-8761-64F52D8E31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426808"/>
            <a:chOff x="0" y="2720442"/>
            <a:chExt cx="12192000" cy="1417115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850BE65-E35D-48AA-833A-0E6B7DFF2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43EE25D3-FF0F-4738-80D1-ABC645885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F5D22AA1-D502-4A0C-B601-A7EB6892A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1" name="cnop-pbb">
            <a:extLst>
              <a:ext uri="{FF2B5EF4-FFF2-40B4-BE49-F238E27FC236}">
                <a16:creationId xmlns:a16="http://schemas.microsoft.com/office/drawing/2014/main" id="{2AB45FD3-D61A-4C6E-9A54-C8BA69DF5CC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426808"/>
            <a:chOff x="0" y="2720442"/>
            <a:chExt cx="12192000" cy="1417115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662E20C8-8DF4-4940-8048-E492DA664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AA7C0574-9E0F-43FC-8C59-DE6EF748D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FB8B7585-DE45-48AF-B0B3-E6FEC277F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43" name="cnop-pbb">
            <a:extLst>
              <a:ext uri="{FF2B5EF4-FFF2-40B4-BE49-F238E27FC236}">
                <a16:creationId xmlns:a16="http://schemas.microsoft.com/office/drawing/2014/main" id="{10B2053C-36DB-4F4E-BA96-A6EE9CEADFE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426808"/>
            <a:chOff x="0" y="2720442"/>
            <a:chExt cx="12192000" cy="1417115"/>
          </a:xfrm>
        </p:grpSpPr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817CA7E6-69C8-4B57-A6A0-242779D5D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56" name="30-layer-blue">
              <a:extLst>
                <a:ext uri="{FF2B5EF4-FFF2-40B4-BE49-F238E27FC236}">
                  <a16:creationId xmlns:a16="http://schemas.microsoft.com/office/drawing/2014/main" id="{02AFF0E7-C662-4B91-873B-83A236BD1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6" name="cnop-pbb">
            <a:extLst>
              <a:ext uri="{FF2B5EF4-FFF2-40B4-BE49-F238E27FC236}">
                <a16:creationId xmlns:a16="http://schemas.microsoft.com/office/drawing/2014/main" id="{649F44AC-FD76-4A33-AEFC-B1C585D49E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426808"/>
            <a:chOff x="0" y="2720442"/>
            <a:chExt cx="12192000" cy="1417115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A6BD9DDE-6AB5-4A95-9507-80F4E795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BD1CD2A6-EB33-4368-BAC3-F60AB0C4E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19" name="cnop-pbb">
            <a:extLst>
              <a:ext uri="{FF2B5EF4-FFF2-40B4-BE49-F238E27FC236}">
                <a16:creationId xmlns:a16="http://schemas.microsoft.com/office/drawing/2014/main" id="{3D27C29A-3834-445B-BF56-44351316884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426808"/>
            <a:chOff x="0" y="2720442"/>
            <a:chExt cx="12192000" cy="1417115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91D44EBD-58CE-416B-BE7D-2DE8C369D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E8A748A4-3FE6-4140-97C4-22702984A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5" name="40-process-blue">
              <a:extLst>
                <a:ext uri="{FF2B5EF4-FFF2-40B4-BE49-F238E27FC236}">
                  <a16:creationId xmlns:a16="http://schemas.microsoft.com/office/drawing/2014/main" id="{AAC8643D-A252-4ACC-8D6A-26F79C77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CC2EAB61-D1C8-4FCD-B724-FA00E7330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0" name="cnop-pbb">
            <a:extLst>
              <a:ext uri="{FF2B5EF4-FFF2-40B4-BE49-F238E27FC236}">
                <a16:creationId xmlns:a16="http://schemas.microsoft.com/office/drawing/2014/main" id="{1455457A-11A4-434D-AECF-113817B4EEB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426808"/>
            <a:chOff x="0" y="2720442"/>
            <a:chExt cx="12192000" cy="1417115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C06FB3F-C834-4DF2-8C0E-AEEDA5383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02D06077-67AD-4701-8F57-1BACB4222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4" name="40-process-color">
              <a:extLst>
                <a:ext uri="{FF2B5EF4-FFF2-40B4-BE49-F238E27FC236}">
                  <a16:creationId xmlns:a16="http://schemas.microsoft.com/office/drawing/2014/main" id="{26A16435-D0CC-44B0-8B80-B57A81F08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791CD0A3-E6CA-4FC3-AD3B-A46F739C6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95" name="cnop-pbb">
            <a:extLst>
              <a:ext uri="{FF2B5EF4-FFF2-40B4-BE49-F238E27FC236}">
                <a16:creationId xmlns:a16="http://schemas.microsoft.com/office/drawing/2014/main" id="{7D914F96-33E5-4E58-B540-B7595DC3D19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426808"/>
            <a:chOff x="0" y="2720442"/>
            <a:chExt cx="12192000" cy="1417115"/>
          </a:xfrm>
        </p:grpSpPr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A5572AAA-954F-47A5-8227-0F84B64E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1B9E763B-49CE-4B0B-9524-666B5ED94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6" name="cnop-pbb">
            <a:extLst>
              <a:ext uri="{FF2B5EF4-FFF2-40B4-BE49-F238E27FC236}">
                <a16:creationId xmlns:a16="http://schemas.microsoft.com/office/drawing/2014/main" id="{C250E745-9DD3-4DFD-81DB-F1ECA0E23EE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426808"/>
            <a:chOff x="0" y="2720442"/>
            <a:chExt cx="12192000" cy="1417115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5C51578-ABE2-47EE-BAA4-952552A8F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79AFF4D5-B385-4707-A75D-9F3DD7E69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DC97CF92-A80F-4D95-95A5-DA4F839CE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97" name="cnop-pbb">
            <a:extLst>
              <a:ext uri="{FF2B5EF4-FFF2-40B4-BE49-F238E27FC236}">
                <a16:creationId xmlns:a16="http://schemas.microsoft.com/office/drawing/2014/main" id="{CFF950EA-5F5B-47B5-912D-95C4B0D9E5E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426808"/>
            <a:chOff x="0" y="2720442"/>
            <a:chExt cx="12192000" cy="1417115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87B19DF7-7ACD-4A9C-8B4C-A72916BFF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66B58CF7-501F-4A00-8C3B-CF70E44A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FA3C5B65-6B9B-470F-A76E-8A24A826D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6" name="30-layer-blue">
              <a:extLst>
                <a:ext uri="{FF2B5EF4-FFF2-40B4-BE49-F238E27FC236}">
                  <a16:creationId xmlns:a16="http://schemas.microsoft.com/office/drawing/2014/main" id="{D442EFF4-C97C-4C71-8236-4E70BC538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C4601753-8C61-4DFD-8D01-BDBDAF0DA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1" name="cnop-pbb">
            <a:extLst>
              <a:ext uri="{FF2B5EF4-FFF2-40B4-BE49-F238E27FC236}">
                <a16:creationId xmlns:a16="http://schemas.microsoft.com/office/drawing/2014/main" id="{7CD968B3-36DE-4D3D-99C9-2DEDF46E8C1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426808"/>
            <a:chOff x="0" y="2720442"/>
            <a:chExt cx="12192000" cy="1417115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DBFCA8F8-9291-40A4-B3BF-13291758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8166D04B-DA96-46A2-A420-24934FF0D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5" name="30-layer-blue">
              <a:extLst>
                <a:ext uri="{FF2B5EF4-FFF2-40B4-BE49-F238E27FC236}">
                  <a16:creationId xmlns:a16="http://schemas.microsoft.com/office/drawing/2014/main" id="{7AE4B956-8C55-4166-812A-FF2460E4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6" name="30-layer-color">
              <a:extLst>
                <a:ext uri="{FF2B5EF4-FFF2-40B4-BE49-F238E27FC236}">
                  <a16:creationId xmlns:a16="http://schemas.microsoft.com/office/drawing/2014/main" id="{04CB02CD-D01B-46CB-BC2C-4C361D146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7" name="31-frame-color">
              <a:extLst>
                <a:ext uri="{FF2B5EF4-FFF2-40B4-BE49-F238E27FC236}">
                  <a16:creationId xmlns:a16="http://schemas.microsoft.com/office/drawing/2014/main" id="{C3E5B6D8-F562-4534-86F9-E915C7C8B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8" name="cnop-pbb">
            <a:extLst>
              <a:ext uri="{FF2B5EF4-FFF2-40B4-BE49-F238E27FC236}">
                <a16:creationId xmlns:a16="http://schemas.microsoft.com/office/drawing/2014/main" id="{5DE7F37E-72F5-4C28-BDFA-F6B43AF72F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426808"/>
            <a:chOff x="0" y="2720442"/>
            <a:chExt cx="12192000" cy="1417115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A26621D9-A806-48E2-B50C-ABB5BB594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51579926-76C9-46F3-896F-629D32B5F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5" name="30-layer-color">
              <a:extLst>
                <a:ext uri="{FF2B5EF4-FFF2-40B4-BE49-F238E27FC236}">
                  <a16:creationId xmlns:a16="http://schemas.microsoft.com/office/drawing/2014/main" id="{E27722C5-0CEB-4C7A-A3B8-1B0F833E6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8" name="31-frame-color">
              <a:extLst>
                <a:ext uri="{FF2B5EF4-FFF2-40B4-BE49-F238E27FC236}">
                  <a16:creationId xmlns:a16="http://schemas.microsoft.com/office/drawing/2014/main" id="{2988FB2A-4718-4525-BDCC-D861FD2C3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1" name="40-process-grey">
              <a:extLst>
                <a:ext uri="{FF2B5EF4-FFF2-40B4-BE49-F238E27FC236}">
                  <a16:creationId xmlns:a16="http://schemas.microsoft.com/office/drawing/2014/main" id="{A02EC136-A194-4E1E-90F6-7E33FF3F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74" name="cnop-pbb">
            <a:extLst>
              <a:ext uri="{FF2B5EF4-FFF2-40B4-BE49-F238E27FC236}">
                <a16:creationId xmlns:a16="http://schemas.microsoft.com/office/drawing/2014/main" id="{94AAF4D1-F2E0-4531-84F1-7C87CBC03AA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426808"/>
            <a:chOff x="0" y="2720442"/>
            <a:chExt cx="12192000" cy="1417115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0FD1556D-5BA7-4FAA-85F1-06407C651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78" name="20-system-blue">
              <a:extLst>
                <a:ext uri="{FF2B5EF4-FFF2-40B4-BE49-F238E27FC236}">
                  <a16:creationId xmlns:a16="http://schemas.microsoft.com/office/drawing/2014/main" id="{C2D8098B-4FC5-40AA-AE96-F5FEFB00D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3736D795-E3FC-4603-B7D6-D8F4A6537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9" name="31-frame-color">
              <a:extLst>
                <a:ext uri="{FF2B5EF4-FFF2-40B4-BE49-F238E27FC236}">
                  <a16:creationId xmlns:a16="http://schemas.microsoft.com/office/drawing/2014/main" id="{19A65A5B-261C-4834-8217-955B26D4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90" name="40-process-blue">
              <a:extLst>
                <a:ext uri="{FF2B5EF4-FFF2-40B4-BE49-F238E27FC236}">
                  <a16:creationId xmlns:a16="http://schemas.microsoft.com/office/drawing/2014/main" id="{9E92E765-A78B-411C-A31B-F876B8B2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6597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2h-3d">
            <a:extLst>
              <a:ext uri="{FF2B5EF4-FFF2-40B4-BE49-F238E27FC236}">
                <a16:creationId xmlns:a16="http://schemas.microsoft.com/office/drawing/2014/main" id="{1F160492-E51C-4A20-8002-A00BBBDAF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554464"/>
            <a:chOff x="0" y="339314"/>
            <a:chExt cx="12192000" cy="617937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C1F4DCB-A48B-4435-A930-096645F8B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2125F440-2A0E-4D2B-9DD6-EC3E00058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36" name="rina-2h-3d">
            <a:extLst>
              <a:ext uri="{FF2B5EF4-FFF2-40B4-BE49-F238E27FC236}">
                <a16:creationId xmlns:a16="http://schemas.microsoft.com/office/drawing/2014/main" id="{E15CE5C4-484B-45B9-9419-C21CD4245C2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554464"/>
            <a:chOff x="0" y="339314"/>
            <a:chExt cx="12192000" cy="617937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B63083E9-8A05-46EE-97B9-535C00AEC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1095007-37EB-4E97-8226-A9AC154F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54" name="rina-2h-3d">
            <a:extLst>
              <a:ext uri="{FF2B5EF4-FFF2-40B4-BE49-F238E27FC236}">
                <a16:creationId xmlns:a16="http://schemas.microsoft.com/office/drawing/2014/main" id="{2DDCA946-5120-4C62-8676-8CC82533A311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554464"/>
            <a:chOff x="0" y="339314"/>
            <a:chExt cx="12192000" cy="617937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1EEF07D6-58C1-41B1-B95C-003D75468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2316E4C2-551F-467D-BC01-D86842CB4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75" name="rina-2h-3d">
            <a:extLst>
              <a:ext uri="{FF2B5EF4-FFF2-40B4-BE49-F238E27FC236}">
                <a16:creationId xmlns:a16="http://schemas.microsoft.com/office/drawing/2014/main" id="{5E0443DA-CE3E-4434-BF52-DCF4E6906276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554464"/>
            <a:chOff x="0" y="339314"/>
            <a:chExt cx="12192000" cy="6179371"/>
          </a:xfrm>
        </p:grpSpPr>
        <p:pic>
          <p:nvPicPr>
            <p:cNvPr id="76" name="71-3d-cube-phy">
              <a:extLst>
                <a:ext uri="{FF2B5EF4-FFF2-40B4-BE49-F238E27FC236}">
                  <a16:creationId xmlns:a16="http://schemas.microsoft.com/office/drawing/2014/main" id="{21A7719C-0941-42D7-96A5-37CBE670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78" name="72-3d-cube-color">
              <a:extLst>
                <a:ext uri="{FF2B5EF4-FFF2-40B4-BE49-F238E27FC236}">
                  <a16:creationId xmlns:a16="http://schemas.microsoft.com/office/drawing/2014/main" id="{355E3850-B572-40AF-ACD4-490258D53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194083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469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pbb-layfp">
            <a:extLst>
              <a:ext uri="{FF2B5EF4-FFF2-40B4-BE49-F238E27FC236}">
                <a16:creationId xmlns:a16="http://schemas.microsoft.com/office/drawing/2014/main" id="{B22EACA9-F577-420A-839F-A58027363DB5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2476020"/>
            <a:ext cx="7051200" cy="819583"/>
            <a:chOff x="0" y="2720442"/>
            <a:chExt cx="12192000" cy="1417115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E6C369B-A9F2-4759-B158-B0CCD419C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98935E13-1040-4C8D-8E05-75033E0D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2E41D589-4363-4028-AC09-1E05D362B8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928907"/>
            <a:ext cx="5814000" cy="675780"/>
          </a:xfrm>
          <a:prstGeom prst="rect">
            <a:avLst/>
          </a:prstGeom>
        </p:spPr>
      </p:pic>
      <p:pic>
        <p:nvPicPr>
          <p:cNvPr id="35" name="52-sysfp-td-octagon">
            <a:extLst>
              <a:ext uri="{FF2B5EF4-FFF2-40B4-BE49-F238E27FC236}">
                <a16:creationId xmlns:a16="http://schemas.microsoft.com/office/drawing/2014/main" id="{DC9BAC96-9DE9-46E9-9912-11E0368DC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76802"/>
            <a:ext cx="5814000" cy="675780"/>
          </a:xfrm>
          <a:prstGeom prst="rect">
            <a:avLst/>
          </a:prstGeom>
        </p:spPr>
      </p:pic>
      <p:pic>
        <p:nvPicPr>
          <p:cNvPr id="37" name="51-sysfp-bu-circle">
            <a:extLst>
              <a:ext uri="{FF2B5EF4-FFF2-40B4-BE49-F238E27FC236}">
                <a16:creationId xmlns:a16="http://schemas.microsoft.com/office/drawing/2014/main" id="{BD521C50-F03D-4A6F-B7A0-614A5799B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045399"/>
            <a:ext cx="5814000" cy="675780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703207C6-4B4A-449E-82F7-585476C0B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93296"/>
            <a:ext cx="5814000" cy="675780"/>
          </a:xfrm>
          <a:prstGeom prst="rect">
            <a:avLst/>
          </a:prstGeom>
        </p:spPr>
      </p:pic>
      <p:grpSp>
        <p:nvGrpSpPr>
          <p:cNvPr id="46" name="cnop-pbb-layfp">
            <a:extLst>
              <a:ext uri="{FF2B5EF4-FFF2-40B4-BE49-F238E27FC236}">
                <a16:creationId xmlns:a16="http://schemas.microsoft.com/office/drawing/2014/main" id="{FB3B4AAE-44B6-4A8C-9836-AB139A09A4ED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4215836"/>
            <a:ext cx="7051200" cy="819583"/>
            <a:chOff x="0" y="2720442"/>
            <a:chExt cx="12192000" cy="1417115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AC3EF09B-4212-46A3-BAF9-5112E06F7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6AB1A5E1-3942-42F5-B0F0-3F63B2860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55" name="cnop-pbb-layfp">
            <a:extLst>
              <a:ext uri="{FF2B5EF4-FFF2-40B4-BE49-F238E27FC236}">
                <a16:creationId xmlns:a16="http://schemas.microsoft.com/office/drawing/2014/main" id="{FECE86EC-1B23-4B60-BE2E-D8887AD85687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5955652"/>
            <a:ext cx="7051200" cy="819583"/>
            <a:chOff x="0" y="2720442"/>
            <a:chExt cx="12192000" cy="1417115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233599C8-B9D4-48B5-A261-54DC8DC02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AE4233AD-38FD-4958-A552-DC2F41B3B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3199263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pbb-3d">
            <a:extLst>
              <a:ext uri="{FF2B5EF4-FFF2-40B4-BE49-F238E27FC236}">
                <a16:creationId xmlns:a16="http://schemas.microsoft.com/office/drawing/2014/main" id="{4C7B10FE-334E-4F56-A3DC-9E4AAF6C34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253086"/>
            <a:chOff x="0" y="2091954"/>
            <a:chExt cx="12192000" cy="2674092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E246A4E-9FB2-4295-94D5-F4430CBB5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800B85FB-B544-48C6-8B35-D8B4981C3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  <p:grpSp>
        <p:nvGrpSpPr>
          <p:cNvPr id="35" name="cnop-pbb-3d">
            <a:extLst>
              <a:ext uri="{FF2B5EF4-FFF2-40B4-BE49-F238E27FC236}">
                <a16:creationId xmlns:a16="http://schemas.microsoft.com/office/drawing/2014/main" id="{6D3C993E-13FB-401D-8034-9696195269D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253085"/>
            <a:chOff x="0" y="2091954"/>
            <a:chExt cx="12192000" cy="267409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8D568CA8-F801-4A0F-98BA-8DEE70F54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1C0678A-1E03-4557-AEEC-8498FC4EF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54" name="cnop2-pbb-3d">
            <a:extLst>
              <a:ext uri="{FF2B5EF4-FFF2-40B4-BE49-F238E27FC236}">
                <a16:creationId xmlns:a16="http://schemas.microsoft.com/office/drawing/2014/main" id="{806881F4-F05C-44E3-9610-A5CE3491691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253085"/>
            <a:chOff x="0" y="2091954"/>
            <a:chExt cx="12192000" cy="2674090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367A9FC5-3F4E-45C6-A5F8-55DC4DCB3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064A99C-3C88-4F9B-9A5E-152438CB7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62" name="cnop-pbb-3d">
            <a:extLst>
              <a:ext uri="{FF2B5EF4-FFF2-40B4-BE49-F238E27FC236}">
                <a16:creationId xmlns:a16="http://schemas.microsoft.com/office/drawing/2014/main" id="{4540BCAC-A063-4EA6-B864-05942D4CDE1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253086"/>
            <a:chOff x="0" y="2091954"/>
            <a:chExt cx="12192000" cy="2674092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1511D6CE-B7A2-4F9D-837C-7BD147D5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473C72FC-1693-486A-BE55-D425ACD10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93876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1</a:t>
            </a:r>
          </a:p>
        </p:txBody>
      </p:sp>
    </p:spTree>
    <p:extLst>
      <p:ext uri="{BB962C8B-B14F-4D97-AF65-F5344CB8AC3E}">
        <p14:creationId xmlns:p14="http://schemas.microsoft.com/office/powerpoint/2010/main" val="131850682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cnop-together1">
            <a:extLst>
              <a:ext uri="{FF2B5EF4-FFF2-40B4-BE49-F238E27FC236}">
                <a16:creationId xmlns:a16="http://schemas.microsoft.com/office/drawing/2014/main" id="{E1AF2C49-668C-4993-BF4C-88A4B278B3F2}"/>
              </a:ext>
            </a:extLst>
          </p:cNvPr>
          <p:cNvGrpSpPr>
            <a:grpSpLocks noChangeAspect="1"/>
          </p:cNvGrpSpPr>
          <p:nvPr/>
        </p:nvGrpSpPr>
        <p:grpSpPr>
          <a:xfrm>
            <a:off x="-205487" y="3861272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B3D6361B-51FC-4414-A0D2-9BCFF97FA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9DBFA22-54CC-4D80-9A82-2CCD6E38B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D5FE8FC5-752A-4BB3-BEAA-D1298B0A7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951639B7-2D34-4BA4-9137-DB1191975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563695FC-BA0D-4CEE-9437-715159D7A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83928367-8F4F-4A44-BBD8-EE06B9AA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1867164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together1">
            <a:extLst>
              <a:ext uri="{FF2B5EF4-FFF2-40B4-BE49-F238E27FC236}">
                <a16:creationId xmlns:a16="http://schemas.microsoft.com/office/drawing/2014/main" id="{F69549BD-FCA9-4C91-AAE0-D01F6BE8270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E5CC78C-7C63-4424-AD63-B8A594EE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1E5C21DB-67FA-4933-AE0B-D6FE217DB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0CF182B8-FED7-4096-91F3-FF6C98C96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A2D46800-3A12-4829-AA41-B81AA48ED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3413612-912C-4C9D-90E2-9C822A7E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2" name="cnop-together1">
            <a:extLst>
              <a:ext uri="{FF2B5EF4-FFF2-40B4-BE49-F238E27FC236}">
                <a16:creationId xmlns:a16="http://schemas.microsoft.com/office/drawing/2014/main" id="{D14C67BC-2C4C-41C1-BEA0-CAB311DC81D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CA6539D4-C610-40B5-ABD2-D2D5A89F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A813F667-D875-4663-B4B7-7124A7931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15C94F1B-3086-46D2-A32A-D57EBF0AB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DB3ED99C-4EB0-4903-A33C-20B961D9E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879A2C-2857-4D1D-B4BF-D9A1289FA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D2A113D-84A1-4FED-94B9-6A7319D64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6ED7398F-2615-429F-A8AD-EDC8027C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0906311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together1">
            <a:extLst>
              <a:ext uri="{FF2B5EF4-FFF2-40B4-BE49-F238E27FC236}">
                <a16:creationId xmlns:a16="http://schemas.microsoft.com/office/drawing/2014/main" id="{5F7F574E-576A-48B0-98B4-0D567535028F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30" name="10-grid">
              <a:extLst>
                <a:ext uri="{FF2B5EF4-FFF2-40B4-BE49-F238E27FC236}">
                  <a16:creationId xmlns:a16="http://schemas.microsoft.com/office/drawing/2014/main" id="{5E845C74-3420-4188-AA23-8F3549D6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4EDFB6E-DAF6-4154-8E75-D93592361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12-system-names">
              <a:extLst>
                <a:ext uri="{FF2B5EF4-FFF2-40B4-BE49-F238E27FC236}">
                  <a16:creationId xmlns:a16="http://schemas.microsoft.com/office/drawing/2014/main" id="{E68BA3FF-D7E0-4A48-98E2-9C40379D9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1B0749C5-57CB-467D-9732-F00425DBF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4" name="30-layer-color">
              <a:extLst>
                <a:ext uri="{FF2B5EF4-FFF2-40B4-BE49-F238E27FC236}">
                  <a16:creationId xmlns:a16="http://schemas.microsoft.com/office/drawing/2014/main" id="{542FFDA8-96FC-4DBB-AFCB-4AF782B11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7428F80-94C7-4B73-8606-C249945CE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2-acr-color">
              <a:extLst>
                <a:ext uri="{FF2B5EF4-FFF2-40B4-BE49-F238E27FC236}">
                  <a16:creationId xmlns:a16="http://schemas.microsoft.com/office/drawing/2014/main" id="{139E52F1-BBEB-4D7A-843E-EB71CFF0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72" name="cnop-together1">
            <a:extLst>
              <a:ext uri="{FF2B5EF4-FFF2-40B4-BE49-F238E27FC236}">
                <a16:creationId xmlns:a16="http://schemas.microsoft.com/office/drawing/2014/main" id="{1733EEC8-77BB-470D-9AB1-84DB3F94D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73" name="10-grid">
              <a:extLst>
                <a:ext uri="{FF2B5EF4-FFF2-40B4-BE49-F238E27FC236}">
                  <a16:creationId xmlns:a16="http://schemas.microsoft.com/office/drawing/2014/main" id="{647C90A9-47F3-412C-B6AE-722E3E09C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C9E1408-CADD-46B2-BCBA-658BD726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FBEF8BE9-C1BD-4824-AE29-71124620A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0339D4E1-03E4-4C45-B913-62EA1EB5E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E6E4FFE1-659E-42F5-9353-0DAFC7B13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F4DFF8CD-5E02-44E5-BAC8-D3347ECE4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03821AF4-5787-4D78-B343-2793E9058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AC46333-0765-45C6-A60C-C34206CD1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121FDE17-502C-4FA4-ADDB-254F79E30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A00031E0-C44C-492D-8E13-E4E52786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16329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common network schema fingerprints</a:t>
            </a:r>
          </a:p>
        </p:txBody>
      </p:sp>
      <p:grpSp>
        <p:nvGrpSpPr>
          <p:cNvPr id="173" name="cnop-together1">
            <a:extLst>
              <a:ext uri="{FF2B5EF4-FFF2-40B4-BE49-F238E27FC236}">
                <a16:creationId xmlns:a16="http://schemas.microsoft.com/office/drawing/2014/main" id="{865849DE-2E27-42F7-82DC-92C3E77C0E9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96" name="40-process-blue">
              <a:extLst>
                <a:ext uri="{FF2B5EF4-FFF2-40B4-BE49-F238E27FC236}">
                  <a16:creationId xmlns:a16="http://schemas.microsoft.com/office/drawing/2014/main" id="{44085905-EE1C-45A4-B5E6-37BABD3CE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3" name="43-edge-system">
              <a:extLst>
                <a:ext uri="{FF2B5EF4-FFF2-40B4-BE49-F238E27FC236}">
                  <a16:creationId xmlns:a16="http://schemas.microsoft.com/office/drawing/2014/main" id="{B7F3EE29-0B87-4D70-A12A-D79DD8F3C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6" name="cnop-together1">
            <a:extLst>
              <a:ext uri="{FF2B5EF4-FFF2-40B4-BE49-F238E27FC236}">
                <a16:creationId xmlns:a16="http://schemas.microsoft.com/office/drawing/2014/main" id="{6393507E-1256-4D26-A0E7-9F22B1BB752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2" name="40-process-color">
              <a:extLst>
                <a:ext uri="{FF2B5EF4-FFF2-40B4-BE49-F238E27FC236}">
                  <a16:creationId xmlns:a16="http://schemas.microsoft.com/office/drawing/2014/main" id="{1F3D1F9A-2E84-41D8-BD8E-35BC639EC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512902E3-F290-4BEB-AD00-F419C9241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4" name="44-edge-layer">
              <a:extLst>
                <a:ext uri="{FF2B5EF4-FFF2-40B4-BE49-F238E27FC236}">
                  <a16:creationId xmlns:a16="http://schemas.microsoft.com/office/drawing/2014/main" id="{464E45C8-3340-4407-95CF-9B5524B3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5" name="cnop-together1">
            <a:extLst>
              <a:ext uri="{FF2B5EF4-FFF2-40B4-BE49-F238E27FC236}">
                <a16:creationId xmlns:a16="http://schemas.microsoft.com/office/drawing/2014/main" id="{D3612A68-85CC-4BAD-BCE2-0ED752C5E9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DE2D3527-A665-4F37-85EC-1717F4EF1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7" name="20-system-blue">
              <a:extLst>
                <a:ext uri="{FF2B5EF4-FFF2-40B4-BE49-F238E27FC236}">
                  <a16:creationId xmlns:a16="http://schemas.microsoft.com/office/drawing/2014/main" id="{2576EDEB-F5F0-485A-82A9-BC82AB062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0" name="40-process-color">
              <a:extLst>
                <a:ext uri="{FF2B5EF4-FFF2-40B4-BE49-F238E27FC236}">
                  <a16:creationId xmlns:a16="http://schemas.microsoft.com/office/drawing/2014/main" id="{36EB266F-7B82-4075-8AF1-B4270ACDF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1" name="43-edge-system">
              <a:extLst>
                <a:ext uri="{FF2B5EF4-FFF2-40B4-BE49-F238E27FC236}">
                  <a16:creationId xmlns:a16="http://schemas.microsoft.com/office/drawing/2014/main" id="{CE055E6D-B858-4DD5-9F60-992F625AB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4" name="cnop-together1">
            <a:extLst>
              <a:ext uri="{FF2B5EF4-FFF2-40B4-BE49-F238E27FC236}">
                <a16:creationId xmlns:a16="http://schemas.microsoft.com/office/drawing/2014/main" id="{3939AAAC-3368-4B94-8691-00E1A1FE867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4373A9D3-A6CA-45A6-BD51-2E6D634C3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0" name="30-layer-blue">
              <a:extLst>
                <a:ext uri="{FF2B5EF4-FFF2-40B4-BE49-F238E27FC236}">
                  <a16:creationId xmlns:a16="http://schemas.microsoft.com/office/drawing/2014/main" id="{1EBA625A-A867-4BC9-93E8-C180BB16B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2" name="cnop-together1">
            <a:extLst>
              <a:ext uri="{FF2B5EF4-FFF2-40B4-BE49-F238E27FC236}">
                <a16:creationId xmlns:a16="http://schemas.microsoft.com/office/drawing/2014/main" id="{32D52E88-8BF1-4C18-BBC7-D92BB699B9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4B857962-6209-4AC8-AE1B-6FA54C607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F690E36-07B4-4793-BD1D-4031ADB2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cnop-together1">
            <a:extLst>
              <a:ext uri="{FF2B5EF4-FFF2-40B4-BE49-F238E27FC236}">
                <a16:creationId xmlns:a16="http://schemas.microsoft.com/office/drawing/2014/main" id="{E1C5DCAE-B398-4335-AE42-B66FA329E25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EA1AFFFA-0800-4A4F-A6BD-3AE443CC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5F7555-07BA-46DA-9DC3-FB7A3598B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CDEAB9C2-999B-41E8-B83F-BF5F5989F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8" name="cnop-together1">
            <a:extLst>
              <a:ext uri="{FF2B5EF4-FFF2-40B4-BE49-F238E27FC236}">
                <a16:creationId xmlns:a16="http://schemas.microsoft.com/office/drawing/2014/main" id="{7B8F6674-1415-4258-895B-DE4E8EA8141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FF74EC98-F774-4662-8913-D2754E9E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82BBCE87-95DF-4BEE-87FE-D5D5D67EC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2D61054C-2E38-4E83-AC94-98FA9ABA1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53" name="cnop-together1">
            <a:extLst>
              <a:ext uri="{FF2B5EF4-FFF2-40B4-BE49-F238E27FC236}">
                <a16:creationId xmlns:a16="http://schemas.microsoft.com/office/drawing/2014/main" id="{E8A62541-3F12-421D-8EE0-77C9A6A626A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255" name="11-phy-full">
              <a:extLst>
                <a:ext uri="{FF2B5EF4-FFF2-40B4-BE49-F238E27FC236}">
                  <a16:creationId xmlns:a16="http://schemas.microsoft.com/office/drawing/2014/main" id="{9529B7EE-91D5-4FE9-820E-3B4AAD29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20-system-blue">
              <a:extLst>
                <a:ext uri="{FF2B5EF4-FFF2-40B4-BE49-F238E27FC236}">
                  <a16:creationId xmlns:a16="http://schemas.microsoft.com/office/drawing/2014/main" id="{BC7A7005-8BEB-40DC-B09A-F1F5026A0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7" name="40-process-grey">
              <a:extLst>
                <a:ext uri="{FF2B5EF4-FFF2-40B4-BE49-F238E27FC236}">
                  <a16:creationId xmlns:a16="http://schemas.microsoft.com/office/drawing/2014/main" id="{31C5901A-FA25-4673-80E7-4DE474739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784800EE-A68E-465E-8EE1-0F24F849F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cnop-together1">
            <a:extLst>
              <a:ext uri="{FF2B5EF4-FFF2-40B4-BE49-F238E27FC236}">
                <a16:creationId xmlns:a16="http://schemas.microsoft.com/office/drawing/2014/main" id="{78628C0E-3963-48B8-B441-CEE6645CCA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5" name="11-phy-full">
              <a:extLst>
                <a:ext uri="{FF2B5EF4-FFF2-40B4-BE49-F238E27FC236}">
                  <a16:creationId xmlns:a16="http://schemas.microsoft.com/office/drawing/2014/main" id="{95C10A59-0256-4EE1-BD0F-E80D340A0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5024A62A-840B-45A2-BDAD-B80D4E481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44430621-900A-415B-BA88-E727CD9EC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0E68B80D-23B4-47E4-9DE1-B3CAB690B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70" name="cnop-together1">
            <a:extLst>
              <a:ext uri="{FF2B5EF4-FFF2-40B4-BE49-F238E27FC236}">
                <a16:creationId xmlns:a16="http://schemas.microsoft.com/office/drawing/2014/main" id="{BAE76B52-0BB2-414D-93AD-E8CC0325F4D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434A8F7-6295-4CD1-BFBD-D9CB24316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AD19D1B1-FE31-4B56-9818-6EF70ABAD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72F90CA9-AB3D-40A7-AAEF-A8EC612EF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C567A2DE-088C-423A-84C0-B1BA32924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3" name="cnop-together1">
            <a:extLst>
              <a:ext uri="{FF2B5EF4-FFF2-40B4-BE49-F238E27FC236}">
                <a16:creationId xmlns:a16="http://schemas.microsoft.com/office/drawing/2014/main" id="{B25C42B8-1A0E-4097-9989-90BEF562F78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235" name="11-phy-full">
              <a:extLst>
                <a:ext uri="{FF2B5EF4-FFF2-40B4-BE49-F238E27FC236}">
                  <a16:creationId xmlns:a16="http://schemas.microsoft.com/office/drawing/2014/main" id="{D2486913-8C7C-49D0-AC1D-9D8B7DE8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6" name="20-system-blue">
              <a:extLst>
                <a:ext uri="{FF2B5EF4-FFF2-40B4-BE49-F238E27FC236}">
                  <a16:creationId xmlns:a16="http://schemas.microsoft.com/office/drawing/2014/main" id="{B4E283A2-9D7B-45B7-8D83-C919A01E4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3" name="30-layer-grey">
              <a:extLst>
                <a:ext uri="{FF2B5EF4-FFF2-40B4-BE49-F238E27FC236}">
                  <a16:creationId xmlns:a16="http://schemas.microsoft.com/office/drawing/2014/main" id="{64B0B510-3E29-48D6-A2A1-E0B9889C6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36156851-B94D-4A16-A0EC-757492B31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9D76DBC7-D7CA-494E-8831-3721D5FDB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4" name="cnop-together1">
            <a:extLst>
              <a:ext uri="{FF2B5EF4-FFF2-40B4-BE49-F238E27FC236}">
                <a16:creationId xmlns:a16="http://schemas.microsoft.com/office/drawing/2014/main" id="{04E03387-5140-4792-BC69-74AF254F5F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57" name="11-phy-full">
              <a:extLst>
                <a:ext uri="{FF2B5EF4-FFF2-40B4-BE49-F238E27FC236}">
                  <a16:creationId xmlns:a16="http://schemas.microsoft.com/office/drawing/2014/main" id="{B98CD9E5-BC6A-4231-87C7-10404B1C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471321D6-1576-43C7-98C0-E523EDCC7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9994EE3F-B710-4666-B127-CE9B0D3E3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58EF63AB-9FFD-4043-8F8B-C2F1313AA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40-process-grey">
              <a:extLst>
                <a:ext uri="{FF2B5EF4-FFF2-40B4-BE49-F238E27FC236}">
                  <a16:creationId xmlns:a16="http://schemas.microsoft.com/office/drawing/2014/main" id="{9F08408A-2812-4C5F-A7B7-B2A82FABE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641848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A1762E74-862F-4ABE-B660-ADBBBC32E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27" name="cnop-together1-layfp">
            <a:extLst>
              <a:ext uri="{FF2B5EF4-FFF2-40B4-BE49-F238E27FC236}">
                <a16:creationId xmlns:a16="http://schemas.microsoft.com/office/drawing/2014/main" id="{168657E4-DC54-491B-A239-396FC8715EC1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2489"/>
            <a:ext cx="6152400" cy="984041"/>
            <a:chOff x="0" y="2453980"/>
            <a:chExt cx="12192000" cy="1950040"/>
          </a:xfrm>
        </p:grpSpPr>
        <p:pic>
          <p:nvPicPr>
            <p:cNvPr id="28" name="61-layfp-blue">
              <a:extLst>
                <a:ext uri="{FF2B5EF4-FFF2-40B4-BE49-F238E27FC236}">
                  <a16:creationId xmlns:a16="http://schemas.microsoft.com/office/drawing/2014/main" id="{9BFEEA2C-932E-4EFC-AA91-38A888461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C8D7D02A-43DE-4EF9-A31D-7C49A2703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42" name="52-sysfp-td-octagon">
            <a:extLst>
              <a:ext uri="{FF2B5EF4-FFF2-40B4-BE49-F238E27FC236}">
                <a16:creationId xmlns:a16="http://schemas.microsoft.com/office/drawing/2014/main" id="{246DC26E-744F-4C01-9F79-63E5C86F57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45" name="51-sysfp-bu-circle">
            <a:extLst>
              <a:ext uri="{FF2B5EF4-FFF2-40B4-BE49-F238E27FC236}">
                <a16:creationId xmlns:a16="http://schemas.microsoft.com/office/drawing/2014/main" id="{3E39D060-110B-4030-981C-955F444C91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52" name="51-sysfp-bu-octagon">
            <a:extLst>
              <a:ext uri="{FF2B5EF4-FFF2-40B4-BE49-F238E27FC236}">
                <a16:creationId xmlns:a16="http://schemas.microsoft.com/office/drawing/2014/main" id="{42090830-D721-484C-B22C-BE4951D4BD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  <p:grpSp>
        <p:nvGrpSpPr>
          <p:cNvPr id="56" name="cnop-together1-layfp">
            <a:extLst>
              <a:ext uri="{FF2B5EF4-FFF2-40B4-BE49-F238E27FC236}">
                <a16:creationId xmlns:a16="http://schemas.microsoft.com/office/drawing/2014/main" id="{E7A60F25-F1D2-4665-895E-99C385E379D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3232"/>
            <a:ext cx="6152400" cy="984041"/>
            <a:chOff x="0" y="2453980"/>
            <a:chExt cx="12192000" cy="1950040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3302B5E6-FEC1-470F-AFBD-09DEBDE97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14996E6-44E0-45E8-8033-9D9C7A0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cnop-together1-layfp">
            <a:extLst>
              <a:ext uri="{FF2B5EF4-FFF2-40B4-BE49-F238E27FC236}">
                <a16:creationId xmlns:a16="http://schemas.microsoft.com/office/drawing/2014/main" id="{2A7A4830-AD75-4602-BAB7-FC642084285F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3975"/>
            <a:ext cx="6152400" cy="984041"/>
            <a:chOff x="0" y="2453980"/>
            <a:chExt cx="12192000" cy="1950040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4ADD9EAA-D0B5-40F6-80AF-11BFE1480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C05AB0EE-73A7-4DB6-82B1-14642A0DB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207505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together1-3d">
            <a:extLst>
              <a:ext uri="{FF2B5EF4-FFF2-40B4-BE49-F238E27FC236}">
                <a16:creationId xmlns:a16="http://schemas.microsoft.com/office/drawing/2014/main" id="{BC9B7FFA-2C50-4AB7-AF9A-19B59D8757F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830900"/>
            <a:chOff x="0" y="1475425"/>
            <a:chExt cx="12192000" cy="3907150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DECCD770-A9E2-4A80-9C85-DD583B597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25" name="72-3d-cube-color">
              <a:extLst>
                <a:ext uri="{FF2B5EF4-FFF2-40B4-BE49-F238E27FC236}">
                  <a16:creationId xmlns:a16="http://schemas.microsoft.com/office/drawing/2014/main" id="{0D97D3D1-5E78-45E3-A9C9-F5479E0A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35" name="cnop-together1-3d">
            <a:extLst>
              <a:ext uri="{FF2B5EF4-FFF2-40B4-BE49-F238E27FC236}">
                <a16:creationId xmlns:a16="http://schemas.microsoft.com/office/drawing/2014/main" id="{6FDDA0DD-ABA2-4B35-B50B-13894504026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830900"/>
            <a:chOff x="0" y="1475425"/>
            <a:chExt cx="12192000" cy="390715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D9D6C239-40DE-4D67-85EC-6BA51D8FF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879B1C5-A0BC-46A6-BA3F-296DC81E2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53" name="cnop-together1-3d">
            <a:extLst>
              <a:ext uri="{FF2B5EF4-FFF2-40B4-BE49-F238E27FC236}">
                <a16:creationId xmlns:a16="http://schemas.microsoft.com/office/drawing/2014/main" id="{E38613CE-89BC-41C8-8680-546A74512F02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830900"/>
            <a:chOff x="0" y="1475425"/>
            <a:chExt cx="12192000" cy="3907150"/>
          </a:xfrm>
        </p:grpSpPr>
        <p:pic>
          <p:nvPicPr>
            <p:cNvPr id="54" name="73-3d-cylinder-phy">
              <a:extLst>
                <a:ext uri="{FF2B5EF4-FFF2-40B4-BE49-F238E27FC236}">
                  <a16:creationId xmlns:a16="http://schemas.microsoft.com/office/drawing/2014/main" id="{605668B7-A902-4D29-9A52-18D1A2A6D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55" name="74-3d-cylinder-color">
              <a:extLst>
                <a:ext uri="{FF2B5EF4-FFF2-40B4-BE49-F238E27FC236}">
                  <a16:creationId xmlns:a16="http://schemas.microsoft.com/office/drawing/2014/main" id="{D5F3454D-25EC-477C-A2D1-46CB82973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62" name="cnop-together1-3d">
            <a:extLst>
              <a:ext uri="{FF2B5EF4-FFF2-40B4-BE49-F238E27FC236}">
                <a16:creationId xmlns:a16="http://schemas.microsoft.com/office/drawing/2014/main" id="{BDD36830-BEE1-43F2-9539-E161BBDA43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830900"/>
            <a:chOff x="0" y="1475425"/>
            <a:chExt cx="12192000" cy="3907150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C0F2F313-4961-4B42-B76B-98C2F6E3B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64" name="72-3d-cube-blue">
              <a:extLst>
                <a:ext uri="{FF2B5EF4-FFF2-40B4-BE49-F238E27FC236}">
                  <a16:creationId xmlns:a16="http://schemas.microsoft.com/office/drawing/2014/main" id="{DC226410-5E8B-493A-8BA4-3E1AB0869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1999" cy="3907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0724007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</a:t>
            </a:r>
            <a:br>
              <a:rPr lang="en-US" dirty="0"/>
            </a:br>
            <a:r>
              <a:rPr lang="en-US" dirty="0"/>
              <a:t>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2</a:t>
            </a:r>
          </a:p>
        </p:txBody>
      </p:sp>
    </p:spTree>
    <p:extLst>
      <p:ext uri="{BB962C8B-B14F-4D97-AF65-F5344CB8AC3E}">
        <p14:creationId xmlns:p14="http://schemas.microsoft.com/office/powerpoint/2010/main" val="1587222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smallest network possible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192136684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cnop-together2">
            <a:extLst>
              <a:ext uri="{FF2B5EF4-FFF2-40B4-BE49-F238E27FC236}">
                <a16:creationId xmlns:a16="http://schemas.microsoft.com/office/drawing/2014/main" id="{6711646A-C18E-4225-9274-C7F61250C61E}"/>
              </a:ext>
            </a:extLst>
          </p:cNvPr>
          <p:cNvGrpSpPr>
            <a:grpSpLocks noChangeAspect="1"/>
          </p:cNvGrpSpPr>
          <p:nvPr/>
        </p:nvGrpSpPr>
        <p:grpSpPr>
          <a:xfrm>
            <a:off x="-205557" y="3933056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D3BC0B-1A75-44CF-85FC-DDC8036B3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C6C765A-4F75-4FAD-A3F4-A73E1BE0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613DA283-CF91-4441-86FB-9C627E9E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2159C18B-8680-4CE1-A141-FB3EF47A8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3AE15B7F-91D9-400A-A383-F57A4AAF0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1BC1366-E8DC-4CBD-B7A8-D6E4D7BF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853849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3" name="cnop-together2">
            <a:extLst>
              <a:ext uri="{FF2B5EF4-FFF2-40B4-BE49-F238E27FC236}">
                <a16:creationId xmlns:a16="http://schemas.microsoft.com/office/drawing/2014/main" id="{77DCBFEB-59C0-46E5-8A17-C7A07ADD71A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FDF42A59-C91D-4F42-BAD9-7BC8682B5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B5929506-4076-4C59-9E77-B9E68D9D7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F97123E-D571-4EB7-A433-D94B9A3D6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8D1E49F5-4E45-4482-9AE2-C70C8D42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5F7CC262-FDF9-4875-9AB9-7EE928E2D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3" name="cnop-together2">
            <a:extLst>
              <a:ext uri="{FF2B5EF4-FFF2-40B4-BE49-F238E27FC236}">
                <a16:creationId xmlns:a16="http://schemas.microsoft.com/office/drawing/2014/main" id="{2E7CC3D4-5D42-4E10-88AC-A9213F1ED05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7FEC330C-F7AF-4AEA-B553-9A20AEC66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D81906DB-9885-44FC-BF7C-2D0DD23AD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644AE44-0C46-44D8-8434-843E4E304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C9600F2-0ED1-40B0-AF91-196F559A4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B6EDF869-DBE9-49E2-A966-9DA934DDE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0-layer-grey">
              <a:extLst>
                <a:ext uri="{FF2B5EF4-FFF2-40B4-BE49-F238E27FC236}">
                  <a16:creationId xmlns:a16="http://schemas.microsoft.com/office/drawing/2014/main" id="{4211A06F-385C-4AA6-AF91-3AAC2034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196B2F10-A4BD-4675-A27A-8F6AAC545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0557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6" name="cnop-together2">
            <a:extLst>
              <a:ext uri="{FF2B5EF4-FFF2-40B4-BE49-F238E27FC236}">
                <a16:creationId xmlns:a16="http://schemas.microsoft.com/office/drawing/2014/main" id="{20F27D05-E69B-4ED8-BE29-487A6876DEE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0ED8D151-2AE8-42B0-8860-E81CA5ED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4DAF70F2-166B-4386-8C38-9B03FD0D6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E7C853A2-BCAD-409D-BE9E-2CF48778D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20-system-grey">
              <a:extLst>
                <a:ext uri="{FF2B5EF4-FFF2-40B4-BE49-F238E27FC236}">
                  <a16:creationId xmlns:a16="http://schemas.microsoft.com/office/drawing/2014/main" id="{DB3C4FA5-3E0E-407C-AAC8-962CF62F1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05CCA67-2D08-4B87-8E55-3D2F62424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88C0B3C-736F-4453-B569-E6EA6A3C0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69375CD5-A985-41F7-BE8B-5B2872D5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45" name="cnop-together2">
            <a:extLst>
              <a:ext uri="{FF2B5EF4-FFF2-40B4-BE49-F238E27FC236}">
                <a16:creationId xmlns:a16="http://schemas.microsoft.com/office/drawing/2014/main" id="{D59990BA-84A7-4D4A-B532-499A8E35727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925CA6FB-EFC7-4456-A81D-7BF63D88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DAA5CC8E-A381-4987-BB9C-86FA676F3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92A3A790-BC39-4643-9D80-2445C5D5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476865D7-E32D-4E1C-887B-A60827FDF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757A8D71-6BC8-421A-850E-670A2C8DD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EA3B892B-53FD-4809-A52C-14989BE65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32-acr-color">
              <a:extLst>
                <a:ext uri="{FF2B5EF4-FFF2-40B4-BE49-F238E27FC236}">
                  <a16:creationId xmlns:a16="http://schemas.microsoft.com/office/drawing/2014/main" id="{20CE08AE-820A-4536-B8DE-AE29E067E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8062CB0-7446-4599-8937-A64E7287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BB45A326-89C6-43D5-A08D-C6445FA07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C9C4CC9B-76E3-4215-AD13-20999E24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5100185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common network schema fingerprints</a:t>
            </a:r>
          </a:p>
        </p:txBody>
      </p:sp>
      <p:grpSp>
        <p:nvGrpSpPr>
          <p:cNvPr id="97" name="cnop-together2">
            <a:extLst>
              <a:ext uri="{FF2B5EF4-FFF2-40B4-BE49-F238E27FC236}">
                <a16:creationId xmlns:a16="http://schemas.microsoft.com/office/drawing/2014/main" id="{6521A04B-2785-4DA9-9792-06B933E0335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08" name="40-process-blue">
              <a:extLst>
                <a:ext uri="{FF2B5EF4-FFF2-40B4-BE49-F238E27FC236}">
                  <a16:creationId xmlns:a16="http://schemas.microsoft.com/office/drawing/2014/main" id="{BF0EEDC0-62C4-4B47-B0F7-FEDEEBBC7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1" name="43-edge-system">
              <a:extLst>
                <a:ext uri="{FF2B5EF4-FFF2-40B4-BE49-F238E27FC236}">
                  <a16:creationId xmlns:a16="http://schemas.microsoft.com/office/drawing/2014/main" id="{029C0A45-72A9-4FA6-A5E8-B551B0A7F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8" name="cnop-together2">
            <a:extLst>
              <a:ext uri="{FF2B5EF4-FFF2-40B4-BE49-F238E27FC236}">
                <a16:creationId xmlns:a16="http://schemas.microsoft.com/office/drawing/2014/main" id="{1AE02DFF-38A2-4C35-80BF-D22A52CE200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4CB9D509-25CE-4A0D-9193-D32E12B5E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9A7760AC-8A07-4378-A4C9-483D3302F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4" name="44-edge-layer">
              <a:extLst>
                <a:ext uri="{FF2B5EF4-FFF2-40B4-BE49-F238E27FC236}">
                  <a16:creationId xmlns:a16="http://schemas.microsoft.com/office/drawing/2014/main" id="{EE048C62-CBA6-457F-9BE3-B564CAF84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1" name="cnop-together2">
            <a:extLst>
              <a:ext uri="{FF2B5EF4-FFF2-40B4-BE49-F238E27FC236}">
                <a16:creationId xmlns:a16="http://schemas.microsoft.com/office/drawing/2014/main" id="{D3EA096F-CE60-4BF3-9629-E277F4CEFC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F6421F7C-17F3-43EB-8971-405A5CB892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D4E15DAB-689C-4A9C-802B-EE4CCBEF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3" name="40-process-color">
              <a:extLst>
                <a:ext uri="{FF2B5EF4-FFF2-40B4-BE49-F238E27FC236}">
                  <a16:creationId xmlns:a16="http://schemas.microsoft.com/office/drawing/2014/main" id="{EBE64533-3384-4899-A945-620AB44B7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F9B526D-CD53-48E4-9482-54DA70AF1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7" name="cnop-together2">
            <a:extLst>
              <a:ext uri="{FF2B5EF4-FFF2-40B4-BE49-F238E27FC236}">
                <a16:creationId xmlns:a16="http://schemas.microsoft.com/office/drawing/2014/main" id="{8FEE9140-0EBC-493A-9BF1-1663F9C686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FD2A5CAB-788C-4312-A90C-1C58C976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9" name="20-system-blue">
              <a:extLst>
                <a:ext uri="{FF2B5EF4-FFF2-40B4-BE49-F238E27FC236}">
                  <a16:creationId xmlns:a16="http://schemas.microsoft.com/office/drawing/2014/main" id="{70F4231B-695B-4066-9965-69E901DBF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C8E02256-B23E-4C80-9093-422015F2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301BEC3F-AF15-4D1D-8EE3-D85BCD2A6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3" name="cnop-together2">
            <a:extLst>
              <a:ext uri="{FF2B5EF4-FFF2-40B4-BE49-F238E27FC236}">
                <a16:creationId xmlns:a16="http://schemas.microsoft.com/office/drawing/2014/main" id="{44AC9386-D30F-43E2-99CA-92E244FE38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5B818F20-7E39-48F3-8472-428975175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9" name="30-layer-blue">
              <a:extLst>
                <a:ext uri="{FF2B5EF4-FFF2-40B4-BE49-F238E27FC236}">
                  <a16:creationId xmlns:a16="http://schemas.microsoft.com/office/drawing/2014/main" id="{96228DD3-23DE-4FF2-91AF-7E6CC9CA6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3" name="cnop-together2">
            <a:extLst>
              <a:ext uri="{FF2B5EF4-FFF2-40B4-BE49-F238E27FC236}">
                <a16:creationId xmlns:a16="http://schemas.microsoft.com/office/drawing/2014/main" id="{F20539F9-D681-4448-942F-187E354BAFE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64" name="11-phy-full">
              <a:extLst>
                <a:ext uri="{FF2B5EF4-FFF2-40B4-BE49-F238E27FC236}">
                  <a16:creationId xmlns:a16="http://schemas.microsoft.com/office/drawing/2014/main" id="{515500B7-D25D-431F-8D77-B3CB0E2D6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6" name="30-layer-color">
              <a:extLst>
                <a:ext uri="{FF2B5EF4-FFF2-40B4-BE49-F238E27FC236}">
                  <a16:creationId xmlns:a16="http://schemas.microsoft.com/office/drawing/2014/main" id="{9E78FA8D-85BE-4916-B97A-C4EE8EA4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36" name="cnop-together2">
            <a:extLst>
              <a:ext uri="{FF2B5EF4-FFF2-40B4-BE49-F238E27FC236}">
                <a16:creationId xmlns:a16="http://schemas.microsoft.com/office/drawing/2014/main" id="{394CB954-B361-4F1F-A1B3-F7B1794C53C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D136C7ED-592D-4EE4-B035-053DA03D7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686BA2FE-B23F-401C-A9E4-F7970272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23DB9FF1-7F4A-4ADF-89C8-BBD55BFE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7" name="cnop-together2">
            <a:extLst>
              <a:ext uri="{FF2B5EF4-FFF2-40B4-BE49-F238E27FC236}">
                <a16:creationId xmlns:a16="http://schemas.microsoft.com/office/drawing/2014/main" id="{0A3E7021-00B6-499B-AAD0-EAC66C3BDD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168" name="11-phy-full">
              <a:extLst>
                <a:ext uri="{FF2B5EF4-FFF2-40B4-BE49-F238E27FC236}">
                  <a16:creationId xmlns:a16="http://schemas.microsoft.com/office/drawing/2014/main" id="{307126EE-D37A-4FB4-A903-CF008FD12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20-system-color">
              <a:extLst>
                <a:ext uri="{FF2B5EF4-FFF2-40B4-BE49-F238E27FC236}">
                  <a16:creationId xmlns:a16="http://schemas.microsoft.com/office/drawing/2014/main" id="{42AC571D-4FBC-40BA-AB63-6AED453B4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1" name="21-cells">
              <a:extLst>
                <a:ext uri="{FF2B5EF4-FFF2-40B4-BE49-F238E27FC236}">
                  <a16:creationId xmlns:a16="http://schemas.microsoft.com/office/drawing/2014/main" id="{EC317EB5-3A8E-44D5-A837-3ADD645D2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cnop-together2">
            <a:extLst>
              <a:ext uri="{FF2B5EF4-FFF2-40B4-BE49-F238E27FC236}">
                <a16:creationId xmlns:a16="http://schemas.microsoft.com/office/drawing/2014/main" id="{ADC1E8E2-2390-4F5A-9176-74E1791086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5B22688-9BF6-40DC-B017-4B2F40880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D7F0C665-EDDF-4DEE-BB0E-56B1D7DF6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51C26E97-D68D-4608-9CE3-F836CCCC1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2DDD3433-1F58-4AE7-9B48-B2220180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2" name="cnop-together2">
            <a:extLst>
              <a:ext uri="{FF2B5EF4-FFF2-40B4-BE49-F238E27FC236}">
                <a16:creationId xmlns:a16="http://schemas.microsoft.com/office/drawing/2014/main" id="{4E4B0ACE-0052-4DA4-923F-CD4580E2480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03" name="11-phy-full">
              <a:extLst>
                <a:ext uri="{FF2B5EF4-FFF2-40B4-BE49-F238E27FC236}">
                  <a16:creationId xmlns:a16="http://schemas.microsoft.com/office/drawing/2014/main" id="{F265CC03-1BE1-47A6-98F4-A9292EACC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0-system-blue">
              <a:extLst>
                <a:ext uri="{FF2B5EF4-FFF2-40B4-BE49-F238E27FC236}">
                  <a16:creationId xmlns:a16="http://schemas.microsoft.com/office/drawing/2014/main" id="{647685EB-5D5B-464A-B344-3F8D9B91C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30-layer-color">
              <a:extLst>
                <a:ext uri="{FF2B5EF4-FFF2-40B4-BE49-F238E27FC236}">
                  <a16:creationId xmlns:a16="http://schemas.microsoft.com/office/drawing/2014/main" id="{4D83C3EC-B8D7-434A-A12A-79B95F911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B8078A55-B627-4463-93EF-99087F76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72" name="cnop-together2">
            <a:extLst>
              <a:ext uri="{FF2B5EF4-FFF2-40B4-BE49-F238E27FC236}">
                <a16:creationId xmlns:a16="http://schemas.microsoft.com/office/drawing/2014/main" id="{BB567D0C-9FF6-4F1F-918D-2DAA95F1085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3" name="11-phy-full">
              <a:extLst>
                <a:ext uri="{FF2B5EF4-FFF2-40B4-BE49-F238E27FC236}">
                  <a16:creationId xmlns:a16="http://schemas.microsoft.com/office/drawing/2014/main" id="{E0A0676F-2810-4501-A33F-DFAB8512E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4" name="20-system-blue">
              <a:extLst>
                <a:ext uri="{FF2B5EF4-FFF2-40B4-BE49-F238E27FC236}">
                  <a16:creationId xmlns:a16="http://schemas.microsoft.com/office/drawing/2014/main" id="{EEF7EE6C-1FF6-44F9-BD10-BA238FC5C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795982F8-22F5-4B7D-A618-7DCB7EDB3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5" name="31-frame-color">
              <a:extLst>
                <a:ext uri="{FF2B5EF4-FFF2-40B4-BE49-F238E27FC236}">
                  <a16:creationId xmlns:a16="http://schemas.microsoft.com/office/drawing/2014/main" id="{49EFE0AA-E5EB-406A-AED7-CE342A78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A2CD511B-1BD5-4E8E-B78F-ACA978829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9" name="cnop-together2">
            <a:extLst>
              <a:ext uri="{FF2B5EF4-FFF2-40B4-BE49-F238E27FC236}">
                <a16:creationId xmlns:a16="http://schemas.microsoft.com/office/drawing/2014/main" id="{C7CF85AB-9041-4467-A9A9-0CB066846A5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E59A9BE1-3244-42C5-ABD0-941A5DC7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3" name="20-system-grey">
              <a:extLst>
                <a:ext uri="{FF2B5EF4-FFF2-40B4-BE49-F238E27FC236}">
                  <a16:creationId xmlns:a16="http://schemas.microsoft.com/office/drawing/2014/main" id="{5E5E0545-1B5B-415A-9783-89E685C44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6" name="30-layer-color">
              <a:extLst>
                <a:ext uri="{FF2B5EF4-FFF2-40B4-BE49-F238E27FC236}">
                  <a16:creationId xmlns:a16="http://schemas.microsoft.com/office/drawing/2014/main" id="{A7228728-7CF2-4CE0-9A63-1570CF45A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9" name="31-frame-color">
              <a:extLst>
                <a:ext uri="{FF2B5EF4-FFF2-40B4-BE49-F238E27FC236}">
                  <a16:creationId xmlns:a16="http://schemas.microsoft.com/office/drawing/2014/main" id="{0DB26BC1-8E62-4FDB-AFC0-73A38D3D8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2" name="40-process-grey">
              <a:extLst>
                <a:ext uri="{FF2B5EF4-FFF2-40B4-BE49-F238E27FC236}">
                  <a16:creationId xmlns:a16="http://schemas.microsoft.com/office/drawing/2014/main" id="{7A7D0D55-5FCB-4119-A912-63A2454E1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5782151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9283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FBA17219-EE6A-4E95-8289-02117E848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44345"/>
            <a:ext cx="5814000" cy="929915"/>
          </a:xfrm>
          <a:prstGeom prst="rect">
            <a:avLst/>
          </a:prstGeom>
        </p:spPr>
      </p:pic>
      <p:grpSp>
        <p:nvGrpSpPr>
          <p:cNvPr id="14" name="cnop-together2-layfp">
            <a:extLst>
              <a:ext uri="{FF2B5EF4-FFF2-40B4-BE49-F238E27FC236}">
                <a16:creationId xmlns:a16="http://schemas.microsoft.com/office/drawing/2014/main" id="{54767137-3255-4F53-8D5C-6C8EED2E99BE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1413"/>
            <a:ext cx="6153336" cy="984190"/>
            <a:chOff x="0" y="2453980"/>
            <a:chExt cx="12192000" cy="1950040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3FF9D25B-2C13-44C3-BA3E-B0FA6F2AA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8505ADCB-6E85-4D6A-BC3F-98C1D6A46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9A7055EC-8450-44AD-A9A3-1DBA593FA2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61814"/>
            <a:ext cx="5814000" cy="929916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6367453F-95AE-45CB-A43D-5EF8149F44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15423"/>
            <a:ext cx="5814000" cy="929916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8A83C09D-1194-46F2-8A9C-BE3F39BACE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32890"/>
            <a:ext cx="5814000" cy="929915"/>
          </a:xfrm>
          <a:prstGeom prst="rect">
            <a:avLst/>
          </a:prstGeom>
        </p:spPr>
      </p:pic>
      <p:grpSp>
        <p:nvGrpSpPr>
          <p:cNvPr id="37" name="cnop-together2-layfp">
            <a:extLst>
              <a:ext uri="{FF2B5EF4-FFF2-40B4-BE49-F238E27FC236}">
                <a16:creationId xmlns:a16="http://schemas.microsoft.com/office/drawing/2014/main" id="{9735A4A7-F703-4C5C-896B-661FA751F948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1229"/>
            <a:ext cx="6153336" cy="984190"/>
            <a:chOff x="0" y="2453980"/>
            <a:chExt cx="12192000" cy="1950040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20846451-27F6-4661-AA8A-5D894D85E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B0849165-0FBC-479F-9CE3-6B8F4BDBC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4" name="cnop-together2-layfp">
            <a:extLst>
              <a:ext uri="{FF2B5EF4-FFF2-40B4-BE49-F238E27FC236}">
                <a16:creationId xmlns:a16="http://schemas.microsoft.com/office/drawing/2014/main" id="{33A7DDD9-C5A4-4B91-BE9C-2A7913B6B1B3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1045"/>
            <a:ext cx="6153336" cy="984190"/>
            <a:chOff x="0" y="2453980"/>
            <a:chExt cx="12192000" cy="1950040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90A49101-80C1-4681-BBAE-FF0F77327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E953E3A8-97C3-4478-836A-4C43714B0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4821778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cnop-together2-3d">
            <a:extLst>
              <a:ext uri="{FF2B5EF4-FFF2-40B4-BE49-F238E27FC236}">
                <a16:creationId xmlns:a16="http://schemas.microsoft.com/office/drawing/2014/main" id="{AB4B3C05-B3FC-4758-B789-DED0CFC7B0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3407"/>
            <a:chOff x="0" y="1558109"/>
            <a:chExt cx="12192000" cy="3741781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B979D31B-BFA1-4223-B45D-A0155A490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0FB87FF5-ED80-44B3-BC07-F28A05F85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25" name="cnop-together2-3d">
            <a:extLst>
              <a:ext uri="{FF2B5EF4-FFF2-40B4-BE49-F238E27FC236}">
                <a16:creationId xmlns:a16="http://schemas.microsoft.com/office/drawing/2014/main" id="{9DC3A711-9C6B-48D9-950F-CE81A4A52E3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3407"/>
            <a:chOff x="0" y="1558109"/>
            <a:chExt cx="12192000" cy="3741781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E4599C3A-0AD2-4D87-9CEC-74231A0B0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A3183867-EA33-4B42-BEFB-BB0266A36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38" name="cnop-together2-3d">
            <a:extLst>
              <a:ext uri="{FF2B5EF4-FFF2-40B4-BE49-F238E27FC236}">
                <a16:creationId xmlns:a16="http://schemas.microsoft.com/office/drawing/2014/main" id="{0A2BA640-F8B4-4454-9435-5C31E18398C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3407"/>
            <a:chOff x="0" y="1558109"/>
            <a:chExt cx="12192000" cy="3741781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4D940075-5360-4B6B-A413-CC97F4D03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0A2544A1-AA85-425F-BB09-35DDA0998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42" name="cnop-together2-3d">
            <a:extLst>
              <a:ext uri="{FF2B5EF4-FFF2-40B4-BE49-F238E27FC236}">
                <a16:creationId xmlns:a16="http://schemas.microsoft.com/office/drawing/2014/main" id="{D102CD7A-F8C4-441F-B2B1-A4CE0CA5F71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3407"/>
            <a:chOff x="0" y="1558109"/>
            <a:chExt cx="12192000" cy="3741781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32C7E28D-5004-4113-8271-CA52D6540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B32C470-0A4F-4C8D-958D-05644FDC2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118222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DC24CE-AAD6-455A-A24F-35D32207E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 &amp; data interchange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61DD8F-954D-4B68-8FAB-CF2153E3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3</a:t>
            </a:r>
          </a:p>
        </p:txBody>
      </p:sp>
    </p:spTree>
    <p:extLst>
      <p:ext uri="{BB962C8B-B14F-4D97-AF65-F5344CB8AC3E}">
        <p14:creationId xmlns:p14="http://schemas.microsoft.com/office/powerpoint/2010/main" val="526920156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09FA639D-F76B-4B6A-A062-99AADD3DB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20490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cnop-together3">
            <a:extLst>
              <a:ext uri="{FF2B5EF4-FFF2-40B4-BE49-F238E27FC236}">
                <a16:creationId xmlns:a16="http://schemas.microsoft.com/office/drawing/2014/main" id="{8CC4D3C6-8F7A-4CDC-A949-DA760AC40F85}"/>
              </a:ext>
            </a:extLst>
          </p:cNvPr>
          <p:cNvGrpSpPr>
            <a:grpSpLocks noChangeAspect="1"/>
          </p:cNvGrpSpPr>
          <p:nvPr/>
        </p:nvGrpSpPr>
        <p:grpSpPr>
          <a:xfrm>
            <a:off x="191344" y="4494698"/>
            <a:ext cx="11831960" cy="1892454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F3DDB85-6273-4823-8FAA-1872EBB70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B855EA49-C3FE-49CA-83D2-4282F870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B65BAFC-BFBF-4D48-AD87-8A56B9FAB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78BBBAD3-F89B-4A55-A8D9-51CC96EAD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AD678CA2-FF55-49D3-BC09-68398E59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FE64A566-22A1-4905-9805-E3B472892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4571584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8935F7-241D-4D6E-B8EC-91EC29E56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AFFD899F-CC7D-49CE-AF74-02AA832BB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9270"/>
            <a:ext cx="11833200" cy="1696509"/>
          </a:xfrm>
          <a:prstGeom prst="rect">
            <a:avLst/>
          </a:prstGeom>
        </p:spPr>
      </p:pic>
      <p:grpSp>
        <p:nvGrpSpPr>
          <p:cNvPr id="7" name="cnop-together3">
            <a:extLst>
              <a:ext uri="{FF2B5EF4-FFF2-40B4-BE49-F238E27FC236}">
                <a16:creationId xmlns:a16="http://schemas.microsoft.com/office/drawing/2014/main" id="{344CF04D-4F33-4CBE-834E-5609F83F822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8083"/>
            <a:ext cx="11833200" cy="1892652"/>
            <a:chOff x="0" y="2453980"/>
            <a:chExt cx="12192000" cy="1950040"/>
          </a:xfrm>
        </p:grpSpPr>
        <p:pic>
          <p:nvPicPr>
            <p:cNvPr id="8" name="11-phy-full">
              <a:extLst>
                <a:ext uri="{FF2B5EF4-FFF2-40B4-BE49-F238E27FC236}">
                  <a16:creationId xmlns:a16="http://schemas.microsoft.com/office/drawing/2014/main" id="{E7637E2B-2420-4E69-8CE2-DFF387BC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" name="12-system-names">
              <a:extLst>
                <a:ext uri="{FF2B5EF4-FFF2-40B4-BE49-F238E27FC236}">
                  <a16:creationId xmlns:a16="http://schemas.microsoft.com/office/drawing/2014/main" id="{EEAE6645-F181-4763-A1C9-37DD85AE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" name="20-system-blue">
              <a:extLst>
                <a:ext uri="{FF2B5EF4-FFF2-40B4-BE49-F238E27FC236}">
                  <a16:creationId xmlns:a16="http://schemas.microsoft.com/office/drawing/2014/main" id="{B30FE8C0-D9EE-45A6-AFC7-4638380E8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30-layer-color">
              <a:extLst>
                <a:ext uri="{FF2B5EF4-FFF2-40B4-BE49-F238E27FC236}">
                  <a16:creationId xmlns:a16="http://schemas.microsoft.com/office/drawing/2014/main" id="{21EE94F9-8501-4792-B29E-9F43778D8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CB2BEA27-B174-4FEE-AA3C-75FF3C33E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2-name-color">
              <a:extLst>
                <a:ext uri="{FF2B5EF4-FFF2-40B4-BE49-F238E27FC236}">
                  <a16:creationId xmlns:a16="http://schemas.microsoft.com/office/drawing/2014/main" id="{9DDD01A7-4D23-4E27-9B83-08A648DA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15" name="82-design-bottom">
            <a:extLst>
              <a:ext uri="{FF2B5EF4-FFF2-40B4-BE49-F238E27FC236}">
                <a16:creationId xmlns:a16="http://schemas.microsoft.com/office/drawing/2014/main" id="{FCC5FD3A-BE5B-4FC2-922A-637CABA80A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2513"/>
            <a:ext cx="11833200" cy="91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93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 simplest network</a:t>
            </a:r>
          </a:p>
          <a:p>
            <a:r>
              <a:rPr lang="en-US" dirty="0"/>
              <a:t>2 hosts connected by a router, with 1 DIF and 1 DAF</a:t>
            </a:r>
          </a:p>
          <a:p>
            <a:r>
              <a:rPr lang="en-US" dirty="0"/>
              <a:t>Modeled with 2 separate Ethernet Shim DIFs</a:t>
            </a:r>
          </a:p>
        </p:txBody>
      </p:sp>
      <p:grpSp>
        <p:nvGrpSpPr>
          <p:cNvPr id="11" name="rina-2h-ir">
            <a:extLst>
              <a:ext uri="{FF2B5EF4-FFF2-40B4-BE49-F238E27FC236}">
                <a16:creationId xmlns:a16="http://schemas.microsoft.com/office/drawing/2014/main" id="{AA6AAF89-74E4-484F-B1E5-BB4E41427D63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440EA5-6193-46C4-9832-142BF1A56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F779FCFF-ADD8-4C43-BEE9-13C120325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97DDD83D-F24C-4C08-84FD-DB055AC1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A608DD78-8A67-4894-AB86-637F28A88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961F6514-856D-4802-8FDD-748A7CF60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CD3E4B87-62B2-4658-ACB8-2D5F7629A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2048464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cnop-together3">
            <a:extLst>
              <a:ext uri="{FF2B5EF4-FFF2-40B4-BE49-F238E27FC236}">
                <a16:creationId xmlns:a16="http://schemas.microsoft.com/office/drawing/2014/main" id="{BF66970D-FFFD-4925-ACA7-E0C715D5E88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43125A93-3A94-490B-A01B-B71F137CB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DF676C0-CB97-4C28-B1CD-895F0B9A3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6B64CAF-9580-4ED1-A05E-588843216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744694A-9B80-4E7B-A858-DBBA03F81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BD9173C6-C9A7-4433-ABCC-DE4AB331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4" name="cnop-together3">
            <a:extLst>
              <a:ext uri="{FF2B5EF4-FFF2-40B4-BE49-F238E27FC236}">
                <a16:creationId xmlns:a16="http://schemas.microsoft.com/office/drawing/2014/main" id="{04459E18-A141-47AE-80C4-2C5F02C25B1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3B8F2EC0-9511-478F-B7EF-162A65E49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6CF0084B-F146-4750-A56B-4E4BD4FE2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E7AD25AB-373D-416B-B126-CA1FFD711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32880BD5-9E72-49D6-942B-C54DEEB7C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E610CD25-1EFE-4C2E-859C-7CE7E2A74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E8330657-AF77-455C-9161-473FD29C6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13D0CB88-F8B2-4507-B14C-DF785080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5777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cnop-together3">
            <a:extLst>
              <a:ext uri="{FF2B5EF4-FFF2-40B4-BE49-F238E27FC236}">
                <a16:creationId xmlns:a16="http://schemas.microsoft.com/office/drawing/2014/main" id="{9D912A91-7132-4B27-8055-4BDC77BC4E57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F7CBF474-D961-4E7E-AFD4-E7149F6F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CB5C15A-7A6D-47C1-A9C2-03890A2D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F573C04-F088-4016-A5CE-12F60E505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FA0B3B73-BECC-4297-933F-4AE1EE78D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6459F3D-195D-493F-A474-982DAD350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7E947260-E776-48AB-ACB4-300548734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180527E3-6D50-4B4D-BF02-0D133D566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1" name="cnop-together3">
            <a:extLst>
              <a:ext uri="{FF2B5EF4-FFF2-40B4-BE49-F238E27FC236}">
                <a16:creationId xmlns:a16="http://schemas.microsoft.com/office/drawing/2014/main" id="{91C24FFD-1FCE-4177-A8D6-129C6CF0B5C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7ADAD0A2-17A8-4764-AF6C-5C59C487A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88645B-9C2F-4894-89D9-F83437001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4EA85BA0-F315-4C08-8D05-9FEF215E3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CF3FD41E-D488-4CA4-85E2-129AD5B41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13F4AC20-9E4B-4D5E-BC0E-A2BDE95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CB8FF4AA-CC00-47BD-93E7-45E8D04DD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2-acr-color">
              <a:extLst>
                <a:ext uri="{FF2B5EF4-FFF2-40B4-BE49-F238E27FC236}">
                  <a16:creationId xmlns:a16="http://schemas.microsoft.com/office/drawing/2014/main" id="{F25EB2F5-C304-402E-8D0D-010BE8644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21FA2D69-CF94-40AA-8B91-328723742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42-acr">
              <a:extLst>
                <a:ext uri="{FF2B5EF4-FFF2-40B4-BE49-F238E27FC236}">
                  <a16:creationId xmlns:a16="http://schemas.microsoft.com/office/drawing/2014/main" id="{0A3ECF74-34D8-4A5A-B6D8-AD293AB4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C7A1CBFA-74E2-44F6-9264-B9665BEE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9221697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common network schema fingerprints</a:t>
            </a:r>
          </a:p>
        </p:txBody>
      </p:sp>
      <p:grpSp>
        <p:nvGrpSpPr>
          <p:cNvPr id="165" name="cnop-together3">
            <a:extLst>
              <a:ext uri="{FF2B5EF4-FFF2-40B4-BE49-F238E27FC236}">
                <a16:creationId xmlns:a16="http://schemas.microsoft.com/office/drawing/2014/main" id="{5EE0E275-A1FB-4C8C-AFBB-71C4D05511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E04F1E0F-58DA-4653-A85C-6F926BD78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AAFC3D0-08B9-4CED-BCDF-E2F887B5E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4" name="cnop-together3">
            <a:extLst>
              <a:ext uri="{FF2B5EF4-FFF2-40B4-BE49-F238E27FC236}">
                <a16:creationId xmlns:a16="http://schemas.microsoft.com/office/drawing/2014/main" id="{A7EBE75A-D040-4091-9238-EEF1FFEEDD0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8909DA74-ADD6-4612-801B-1659170DB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3-edge-system">
              <a:extLst>
                <a:ext uri="{FF2B5EF4-FFF2-40B4-BE49-F238E27FC236}">
                  <a16:creationId xmlns:a16="http://schemas.microsoft.com/office/drawing/2014/main" id="{CB873D73-1128-4317-A3A1-EB666E361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8" name="44-edge-layer">
              <a:extLst>
                <a:ext uri="{FF2B5EF4-FFF2-40B4-BE49-F238E27FC236}">
                  <a16:creationId xmlns:a16="http://schemas.microsoft.com/office/drawing/2014/main" id="{46FDEA6D-5796-4C50-84D1-97E2D3883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0" name="cnop-together3">
            <a:extLst>
              <a:ext uri="{FF2B5EF4-FFF2-40B4-BE49-F238E27FC236}">
                <a16:creationId xmlns:a16="http://schemas.microsoft.com/office/drawing/2014/main" id="{C6FF4425-C0A4-47D9-BB16-8BEF9AE7663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1" name="11-phy-full">
              <a:extLst>
                <a:ext uri="{FF2B5EF4-FFF2-40B4-BE49-F238E27FC236}">
                  <a16:creationId xmlns:a16="http://schemas.microsoft.com/office/drawing/2014/main" id="{8FD8046C-5529-44C6-93DC-72C754BD5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600A6E88-115C-4BD8-9340-A32559126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3" name="40-process-grey">
              <a:extLst>
                <a:ext uri="{FF2B5EF4-FFF2-40B4-BE49-F238E27FC236}">
                  <a16:creationId xmlns:a16="http://schemas.microsoft.com/office/drawing/2014/main" id="{73DF7A4B-BF11-4912-B613-234BF5BF1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E062FA62-3772-4149-A8F2-BC6CA107A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9" name="cnop-together3">
            <a:extLst>
              <a:ext uri="{FF2B5EF4-FFF2-40B4-BE49-F238E27FC236}">
                <a16:creationId xmlns:a16="http://schemas.microsoft.com/office/drawing/2014/main" id="{5A917881-2BC9-4BCB-857C-429B6B46253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190" name="11-phy-full">
              <a:extLst>
                <a:ext uri="{FF2B5EF4-FFF2-40B4-BE49-F238E27FC236}">
                  <a16:creationId xmlns:a16="http://schemas.microsoft.com/office/drawing/2014/main" id="{A4BC85ED-DE80-43E3-AE07-2BACFC9A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20-system-blue">
              <a:extLst>
                <a:ext uri="{FF2B5EF4-FFF2-40B4-BE49-F238E27FC236}">
                  <a16:creationId xmlns:a16="http://schemas.microsoft.com/office/drawing/2014/main" id="{D91F86DF-7CE4-49A3-A918-3DF88396D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2" name="40-process-color">
              <a:extLst>
                <a:ext uri="{FF2B5EF4-FFF2-40B4-BE49-F238E27FC236}">
                  <a16:creationId xmlns:a16="http://schemas.microsoft.com/office/drawing/2014/main" id="{0CA59BDB-863D-4E6B-B2D8-F26B592E5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DE5BF6A2-4297-4471-8B11-9BB364DE0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6" name="cnop-together3">
            <a:extLst>
              <a:ext uri="{FF2B5EF4-FFF2-40B4-BE49-F238E27FC236}">
                <a16:creationId xmlns:a16="http://schemas.microsoft.com/office/drawing/2014/main" id="{705A2D71-B53B-4D59-ACB1-4E020FC7CA3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CA5B4568-54BC-44F1-9812-B6E918682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279832C8-5E8D-42DD-B466-6AED01073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95" name="cnop-together3">
            <a:extLst>
              <a:ext uri="{FF2B5EF4-FFF2-40B4-BE49-F238E27FC236}">
                <a16:creationId xmlns:a16="http://schemas.microsoft.com/office/drawing/2014/main" id="{24641948-B77F-45BF-A77D-7E6EE192903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97" name="11-phy-full">
              <a:extLst>
                <a:ext uri="{FF2B5EF4-FFF2-40B4-BE49-F238E27FC236}">
                  <a16:creationId xmlns:a16="http://schemas.microsoft.com/office/drawing/2014/main" id="{A82AF9D4-AB0E-4C33-835B-00E28BCCF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9" name="30-layer-color">
              <a:extLst>
                <a:ext uri="{FF2B5EF4-FFF2-40B4-BE49-F238E27FC236}">
                  <a16:creationId xmlns:a16="http://schemas.microsoft.com/office/drawing/2014/main" id="{AA86BC8B-D72B-4855-821A-C8DFB9E0C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7" name="cnop-together3">
            <a:extLst>
              <a:ext uri="{FF2B5EF4-FFF2-40B4-BE49-F238E27FC236}">
                <a16:creationId xmlns:a16="http://schemas.microsoft.com/office/drawing/2014/main" id="{F5032869-0B50-41E9-953B-1B1736BC173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92B73013-0669-43FC-8725-7554CA938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blue">
              <a:extLst>
                <a:ext uri="{FF2B5EF4-FFF2-40B4-BE49-F238E27FC236}">
                  <a16:creationId xmlns:a16="http://schemas.microsoft.com/office/drawing/2014/main" id="{38BA40ED-41D7-42B4-BF13-DB851001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9DA91209-BD10-4E63-BEDE-728DE00B7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0" name="cnop-together3">
            <a:extLst>
              <a:ext uri="{FF2B5EF4-FFF2-40B4-BE49-F238E27FC236}">
                <a16:creationId xmlns:a16="http://schemas.microsoft.com/office/drawing/2014/main" id="{9AE5E814-64DF-49FC-BA94-73C10916A4C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E03FAE3-2484-48DB-87E8-4746717C5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4" name="20-system-color">
              <a:extLst>
                <a:ext uri="{FF2B5EF4-FFF2-40B4-BE49-F238E27FC236}">
                  <a16:creationId xmlns:a16="http://schemas.microsoft.com/office/drawing/2014/main" id="{5600D35B-5DBF-492B-9F77-73B7C39D2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1-cells">
              <a:extLst>
                <a:ext uri="{FF2B5EF4-FFF2-40B4-BE49-F238E27FC236}">
                  <a16:creationId xmlns:a16="http://schemas.microsoft.com/office/drawing/2014/main" id="{3A6431E8-8EC4-49DE-898C-77ED679F8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7" name="cnop-together3">
            <a:extLst>
              <a:ext uri="{FF2B5EF4-FFF2-40B4-BE49-F238E27FC236}">
                <a16:creationId xmlns:a16="http://schemas.microsoft.com/office/drawing/2014/main" id="{73313695-401B-4CB8-B5ED-6E477AEB9B0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796B5AF-7B27-4CBF-9C90-36695D48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20-system-grey">
              <a:extLst>
                <a:ext uri="{FF2B5EF4-FFF2-40B4-BE49-F238E27FC236}">
                  <a16:creationId xmlns:a16="http://schemas.microsoft.com/office/drawing/2014/main" id="{1B0E9D60-830C-46F4-B284-4B53BF5C4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20CE8D3E-A330-41B5-8909-EDAC60F7A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06219459-917B-4ADA-A8AE-6481DB880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40-process-grey">
              <a:extLst>
                <a:ext uri="{FF2B5EF4-FFF2-40B4-BE49-F238E27FC236}">
                  <a16:creationId xmlns:a16="http://schemas.microsoft.com/office/drawing/2014/main" id="{AD5AFC3E-09AA-4EEC-8423-577F1958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A0B32853-4DB7-4D85-819C-C936EEC49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5" name="cnop-together3">
            <a:extLst>
              <a:ext uri="{FF2B5EF4-FFF2-40B4-BE49-F238E27FC236}">
                <a16:creationId xmlns:a16="http://schemas.microsoft.com/office/drawing/2014/main" id="{C9E8FDA8-E1C1-48EE-B197-F4840CF82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CCCEA3E3-F228-4701-8BA1-BCE0C2AF0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AE4B91A3-ADE5-4259-8745-6F1A5C8BD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6C804CEA-F417-4F5E-8E0C-28B1DDBB8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6" name="31-frame-color">
              <a:extLst>
                <a:ext uri="{FF2B5EF4-FFF2-40B4-BE49-F238E27FC236}">
                  <a16:creationId xmlns:a16="http://schemas.microsoft.com/office/drawing/2014/main" id="{51CC17C5-0D0F-47F0-9F2D-212C3FB27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AD262F7C-ACAC-4DFE-9590-E37BD9F11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0EACB57D-C799-4D56-97A9-3E26F3437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9" name="cnop-together3">
            <a:extLst>
              <a:ext uri="{FF2B5EF4-FFF2-40B4-BE49-F238E27FC236}">
                <a16:creationId xmlns:a16="http://schemas.microsoft.com/office/drawing/2014/main" id="{0B82FF8B-0BC6-4DC3-AFF7-B0777A7E2D2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0" name="11-phy-full">
              <a:extLst>
                <a:ext uri="{FF2B5EF4-FFF2-40B4-BE49-F238E27FC236}">
                  <a16:creationId xmlns:a16="http://schemas.microsoft.com/office/drawing/2014/main" id="{49B7B07C-A333-4D80-B88A-34A0930B3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31BBC7B1-E843-48AF-9CF8-FC504B14F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F2D06D74-2B4A-4EE9-8B2E-08727948E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73645D7B-2CCD-4D99-8468-F6BF62B1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1" name="cnop-together3">
            <a:extLst>
              <a:ext uri="{FF2B5EF4-FFF2-40B4-BE49-F238E27FC236}">
                <a16:creationId xmlns:a16="http://schemas.microsoft.com/office/drawing/2014/main" id="{2E4151DD-A839-43B9-85C2-D3011901204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2" name="11-phy-full">
              <a:extLst>
                <a:ext uri="{FF2B5EF4-FFF2-40B4-BE49-F238E27FC236}">
                  <a16:creationId xmlns:a16="http://schemas.microsoft.com/office/drawing/2014/main" id="{49EA28CA-5F63-4982-BCA8-EC4AACDA0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20-system-blue">
              <a:extLst>
                <a:ext uri="{FF2B5EF4-FFF2-40B4-BE49-F238E27FC236}">
                  <a16:creationId xmlns:a16="http://schemas.microsoft.com/office/drawing/2014/main" id="{57D495E6-3A51-4B8B-A64D-EF04D2FBF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8" name="30-layer-color">
              <a:extLst>
                <a:ext uri="{FF2B5EF4-FFF2-40B4-BE49-F238E27FC236}">
                  <a16:creationId xmlns:a16="http://schemas.microsoft.com/office/drawing/2014/main" id="{559DF676-ADD1-4C06-B84A-544DDDAAC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2C9BDC21-5DBD-4894-8E77-62BB90291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6181682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55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58D774CB-5EFD-45CE-AA7C-B011165D4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6448"/>
            <a:ext cx="5814000" cy="929916"/>
          </a:xfrm>
          <a:prstGeom prst="rect">
            <a:avLst/>
          </a:prstGeom>
        </p:spPr>
      </p:pic>
      <p:grpSp>
        <p:nvGrpSpPr>
          <p:cNvPr id="25" name="cnop-together3-layfp">
            <a:extLst>
              <a:ext uri="{FF2B5EF4-FFF2-40B4-BE49-F238E27FC236}">
                <a16:creationId xmlns:a16="http://schemas.microsoft.com/office/drawing/2014/main" id="{B053342E-84FE-495B-A299-4ED12D997F95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C2EAF56F-2F05-4BAD-BB82-301A9ABE6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18F5D007-9A20-4236-8D5F-2A842D725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9" name="52-sysfp-td-octagon">
            <a:extLst>
              <a:ext uri="{FF2B5EF4-FFF2-40B4-BE49-F238E27FC236}">
                <a16:creationId xmlns:a16="http://schemas.microsoft.com/office/drawing/2014/main" id="{D7497342-EA2C-421E-A238-F7E68C5603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6020"/>
            <a:ext cx="5814000" cy="929916"/>
          </a:xfrm>
          <a:prstGeom prst="rect">
            <a:avLst/>
          </a:prstGeom>
        </p:spPr>
      </p:pic>
      <p:pic>
        <p:nvPicPr>
          <p:cNvPr id="41" name="51-sysfp-bu-circle">
            <a:extLst>
              <a:ext uri="{FF2B5EF4-FFF2-40B4-BE49-F238E27FC236}">
                <a16:creationId xmlns:a16="http://schemas.microsoft.com/office/drawing/2014/main" id="{A31CA3E1-0DE6-4D64-8E20-E4ADC15D0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43835"/>
            <a:ext cx="5814000" cy="929916"/>
          </a:xfrm>
          <a:prstGeom prst="rect">
            <a:avLst/>
          </a:prstGeom>
        </p:spPr>
      </p:pic>
      <p:pic>
        <p:nvPicPr>
          <p:cNvPr id="49" name="51-sysfp-bu-octagon">
            <a:extLst>
              <a:ext uri="{FF2B5EF4-FFF2-40B4-BE49-F238E27FC236}">
                <a16:creationId xmlns:a16="http://schemas.microsoft.com/office/drawing/2014/main" id="{B3B98A51-65C8-44C2-82D0-F7A8A09AB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43405"/>
            <a:ext cx="5814000" cy="929916"/>
          </a:xfrm>
          <a:prstGeom prst="rect">
            <a:avLst/>
          </a:prstGeom>
        </p:spPr>
      </p:pic>
      <p:grpSp>
        <p:nvGrpSpPr>
          <p:cNvPr id="53" name="cnop-together3-layfp">
            <a:extLst>
              <a:ext uri="{FF2B5EF4-FFF2-40B4-BE49-F238E27FC236}">
                <a16:creationId xmlns:a16="http://schemas.microsoft.com/office/drawing/2014/main" id="{63B0E215-ED79-46F3-88B3-7593B2189B2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57" name="61-layfp-grey">
              <a:extLst>
                <a:ext uri="{FF2B5EF4-FFF2-40B4-BE49-F238E27FC236}">
                  <a16:creationId xmlns:a16="http://schemas.microsoft.com/office/drawing/2014/main" id="{C6AE1EF1-49BA-49D8-AA91-F75CF9B10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62-layfp-process-blue">
              <a:extLst>
                <a:ext uri="{FF2B5EF4-FFF2-40B4-BE49-F238E27FC236}">
                  <a16:creationId xmlns:a16="http://schemas.microsoft.com/office/drawing/2014/main" id="{B5191164-B863-43D6-97F1-E98436362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3" name="cnop-together3-layfp">
            <a:extLst>
              <a:ext uri="{FF2B5EF4-FFF2-40B4-BE49-F238E27FC236}">
                <a16:creationId xmlns:a16="http://schemas.microsoft.com/office/drawing/2014/main" id="{12716FC1-47A3-46DF-97C4-45203C325CB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66" name="61-layfp-color">
              <a:extLst>
                <a:ext uri="{FF2B5EF4-FFF2-40B4-BE49-F238E27FC236}">
                  <a16:creationId xmlns:a16="http://schemas.microsoft.com/office/drawing/2014/main" id="{7284F09F-FF4A-40F3-8025-9F989BEC1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9818CD00-E49C-4BD1-944F-E135DCA98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126332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together3-3d">
            <a:extLst>
              <a:ext uri="{FF2B5EF4-FFF2-40B4-BE49-F238E27FC236}">
                <a16:creationId xmlns:a16="http://schemas.microsoft.com/office/drawing/2014/main" id="{D84210B8-E453-4D93-8B6E-3C5CBBC3AE6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1719"/>
            <a:chOff x="0" y="1559911"/>
            <a:chExt cx="12192000" cy="373817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814F025E-DF52-464F-8F78-E8F10436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7D87399-52D2-4A9F-9129-B7D1655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36" name="cnop-together3-3d">
            <a:extLst>
              <a:ext uri="{FF2B5EF4-FFF2-40B4-BE49-F238E27FC236}">
                <a16:creationId xmlns:a16="http://schemas.microsoft.com/office/drawing/2014/main" id="{32068F2B-26F9-4117-A3D3-4E172A02121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1719"/>
            <a:chOff x="0" y="1559911"/>
            <a:chExt cx="12192000" cy="373817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22A610BC-906D-42B8-9394-E2EAB1F2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D9456591-F609-4D0F-8F33-6F5E04CCF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1" name="cnop-together3-3d">
            <a:extLst>
              <a:ext uri="{FF2B5EF4-FFF2-40B4-BE49-F238E27FC236}">
                <a16:creationId xmlns:a16="http://schemas.microsoft.com/office/drawing/2014/main" id="{B4C91858-E537-4708-847C-5F89E0E31FB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1719"/>
            <a:chOff x="0" y="1559911"/>
            <a:chExt cx="12192000" cy="3738177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A671405B-969E-4E54-8EA5-797912622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A4B033CE-24F2-4911-BA33-223E5AE9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8" name="cnop-together3-3d">
            <a:extLst>
              <a:ext uri="{FF2B5EF4-FFF2-40B4-BE49-F238E27FC236}">
                <a16:creationId xmlns:a16="http://schemas.microsoft.com/office/drawing/2014/main" id="{FC5FAB1C-6DE0-4D4A-987E-4AD7FC575220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1719"/>
            <a:chOff x="0" y="1559911"/>
            <a:chExt cx="12192000" cy="3738177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6498F8FE-EF0E-4F66-AA96-0C0274D27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4DEB2D7D-C69C-4D85-8308-E4CC50A1B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284990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E5E611-2886-4D24-B611-3C9FCBAD6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wireless access &amp; data interchange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8D3227-F44E-479C-AE5B-E39F6FE6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4</a:t>
            </a:r>
          </a:p>
        </p:txBody>
      </p:sp>
    </p:spTree>
    <p:extLst>
      <p:ext uri="{BB962C8B-B14F-4D97-AF65-F5344CB8AC3E}">
        <p14:creationId xmlns:p14="http://schemas.microsoft.com/office/powerpoint/2010/main" val="3559103302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489867BA-DAA9-4FF2-B869-5171BFFC9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13451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cnop-together4">
            <a:extLst>
              <a:ext uri="{FF2B5EF4-FFF2-40B4-BE49-F238E27FC236}">
                <a16:creationId xmlns:a16="http://schemas.microsoft.com/office/drawing/2014/main" id="{55664CD7-D196-493C-9406-565BE0EDA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496400"/>
            <a:ext cx="11833200" cy="1892652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237D4F7-CB48-4406-B76F-F0169B660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FC10E98-022F-4D90-8B34-1D2850A31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79B7980-CDC2-439D-A9D0-63914AEBD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1759D5BE-69ED-4928-82D3-ED030D79A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486E9A55-EDAE-41BF-B44A-ED638E6D2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AC16A74E-4898-4B17-BB2B-0796F5774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939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3B0373-0FD4-4CF2-8613-5319162DD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E9D1E487-BCFB-4C32-8C65-354F808B4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8000"/>
            <a:ext cx="11833200" cy="1696508"/>
          </a:xfrm>
          <a:prstGeom prst="rect">
            <a:avLst/>
          </a:prstGeom>
        </p:spPr>
      </p:pic>
      <p:pic>
        <p:nvPicPr>
          <p:cNvPr id="8" name="82-design-bottom">
            <a:extLst>
              <a:ext uri="{FF2B5EF4-FFF2-40B4-BE49-F238E27FC236}">
                <a16:creationId xmlns:a16="http://schemas.microsoft.com/office/drawing/2014/main" id="{57D33923-1C2D-43AF-B473-E70E0D1FE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4000"/>
            <a:ext cx="11833200" cy="910801"/>
          </a:xfrm>
          <a:prstGeom prst="rect">
            <a:avLst/>
          </a:prstGeom>
        </p:spPr>
      </p:pic>
      <p:grpSp>
        <p:nvGrpSpPr>
          <p:cNvPr id="9" name="cnop-together4">
            <a:extLst>
              <a:ext uri="{FF2B5EF4-FFF2-40B4-BE49-F238E27FC236}">
                <a16:creationId xmlns:a16="http://schemas.microsoft.com/office/drawing/2014/main" id="{782872BC-F1A1-4F31-AA80-EA66D004B63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9600"/>
            <a:ext cx="11833200" cy="1892651"/>
            <a:chOff x="0" y="2453980"/>
            <a:chExt cx="12192000" cy="1950040"/>
          </a:xfrm>
        </p:grpSpPr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A613C1E4-6396-4ECB-A31A-DFA697A33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7660A78B-FE48-499C-ADDE-23CB9852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B1DA1FE-42A0-4588-9726-A541FCFB8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82FDB0AF-F6E9-4FCE-9FDC-E554CCE76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DB53C6FC-EAC7-4DA8-90B1-419F33AD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591D0EE6-46D8-444D-B506-FC7022CE5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632255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together4">
            <a:extLst>
              <a:ext uri="{FF2B5EF4-FFF2-40B4-BE49-F238E27FC236}">
                <a16:creationId xmlns:a16="http://schemas.microsoft.com/office/drawing/2014/main" id="{4C4632F3-0960-4AE2-A456-ED6793D1885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B166BA8E-1C19-46FA-A3D1-5DC8A108E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567CBE6-2CA3-4B0A-886D-B49D93E3A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FB8F276-C3CF-4B66-B5B0-2B7C80F0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5AAB11B-FC80-4FE9-8664-E7B0EC89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C432EC7B-A781-4FE3-8E80-37357774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9" name="cnop-together4">
            <a:extLst>
              <a:ext uri="{FF2B5EF4-FFF2-40B4-BE49-F238E27FC236}">
                <a16:creationId xmlns:a16="http://schemas.microsoft.com/office/drawing/2014/main" id="{AF36CA41-2462-41C0-AC52-841697CF86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06165FDD-80DB-41A0-BE9F-ECFDF8AB8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E6304E40-32BA-4A37-9B6C-4A4AE8B76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2" name="12-system-names">
              <a:extLst>
                <a:ext uri="{FF2B5EF4-FFF2-40B4-BE49-F238E27FC236}">
                  <a16:creationId xmlns:a16="http://schemas.microsoft.com/office/drawing/2014/main" id="{4207FF04-1F3F-4A6E-AEC4-2075D1BE6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806962ED-B9B4-411F-9A6A-388E89A5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21-cells">
              <a:extLst>
                <a:ext uri="{FF2B5EF4-FFF2-40B4-BE49-F238E27FC236}">
                  <a16:creationId xmlns:a16="http://schemas.microsoft.com/office/drawing/2014/main" id="{586BF7FD-4A05-4AD8-A153-A3BE08B1E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grey">
              <a:extLst>
                <a:ext uri="{FF2B5EF4-FFF2-40B4-BE49-F238E27FC236}">
                  <a16:creationId xmlns:a16="http://schemas.microsoft.com/office/drawing/2014/main" id="{6577F236-71E4-4D75-A179-CCA352DDC5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0C9633FC-5F60-4A57-9191-542AA891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5182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h-ir">
            <a:extLst>
              <a:ext uri="{FF2B5EF4-FFF2-40B4-BE49-F238E27FC236}">
                <a16:creationId xmlns:a16="http://schemas.microsoft.com/office/drawing/2014/main" id="{D04ADEDB-D7E6-4FA3-9D7C-1CD0312DE05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8ED35B77-408A-48F5-991C-A29821EC7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00C004A6-D355-4CBA-B85E-63A18EA9A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8E4BD5D-5A2D-422A-8A0D-61EA7084E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F902B1B2-3B25-43A1-91D7-6B9FA0D80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1432802E-9A30-4791-88C5-B1F66758E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373B96E2-F98C-484D-BC65-F37D32D27C7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2291765"/>
            <a:chOff x="0" y="875893"/>
            <a:chExt cx="12192000" cy="5106214"/>
          </a:xfrm>
        </p:grpSpPr>
        <p:pic>
          <p:nvPicPr>
            <p:cNvPr id="82" name="10-grid">
              <a:extLst>
                <a:ext uri="{FF2B5EF4-FFF2-40B4-BE49-F238E27FC236}">
                  <a16:creationId xmlns:a16="http://schemas.microsoft.com/office/drawing/2014/main" id="{4FD3FBFF-FF5F-42EB-869B-7984E4F9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5E68DFED-6B9F-4AB3-B9AB-4B2633FA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4" name="12-system-names">
              <a:extLst>
                <a:ext uri="{FF2B5EF4-FFF2-40B4-BE49-F238E27FC236}">
                  <a16:creationId xmlns:a16="http://schemas.microsoft.com/office/drawing/2014/main" id="{4F5D3D5F-48A2-4842-B5FC-A7C483281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CABC0B7-E39C-4CB9-BEA1-BEA0863CE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F79EEC5F-B8E4-47A0-98AF-F34DC5692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30-layer-grey">
              <a:extLst>
                <a:ext uri="{FF2B5EF4-FFF2-40B4-BE49-F238E27FC236}">
                  <a16:creationId xmlns:a16="http://schemas.microsoft.com/office/drawing/2014/main" id="{B4D193D3-126E-474F-A859-52EC4416D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31-frame-color">
              <a:extLst>
                <a:ext uri="{FF2B5EF4-FFF2-40B4-BE49-F238E27FC236}">
                  <a16:creationId xmlns:a16="http://schemas.microsoft.com/office/drawing/2014/main" id="{12FCBB46-9AC9-449E-87FC-90D5FC26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h-ir">
            <a:extLst>
              <a:ext uri="{FF2B5EF4-FFF2-40B4-BE49-F238E27FC236}">
                <a16:creationId xmlns:a16="http://schemas.microsoft.com/office/drawing/2014/main" id="{38AC6151-DC54-49F2-A911-1F58C0976A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26FD7168-8FC6-4203-8181-B108DD87B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0E046F36-B5BB-4449-805E-DA7AC9ADE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2C0466BA-1884-46CD-A6BF-A5C8913E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8A61BCE3-0959-4BA5-AB0C-15F6D9DC7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7713CB86-9C0D-4400-95A1-E093E576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95DD6EB4-9AA7-423E-ACFC-09E0A0179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B241FB75-CA2C-4842-853B-324CFB608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89" name="rina-2h-ir">
            <a:extLst>
              <a:ext uri="{FF2B5EF4-FFF2-40B4-BE49-F238E27FC236}">
                <a16:creationId xmlns:a16="http://schemas.microsoft.com/office/drawing/2014/main" id="{37112CBC-0ACA-426F-99D0-71CC41AC5FE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2291765"/>
            <a:chOff x="0" y="875893"/>
            <a:chExt cx="12192000" cy="5106214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719B1A47-F154-4566-9D0A-C27CA494F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DE950D07-6C35-40BB-9117-2DF5D89EF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12-system-names">
              <a:extLst>
                <a:ext uri="{FF2B5EF4-FFF2-40B4-BE49-F238E27FC236}">
                  <a16:creationId xmlns:a16="http://schemas.microsoft.com/office/drawing/2014/main" id="{D0D8A664-9BA3-4558-BB8D-9AF2737A2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3" name="20-system-grey">
              <a:extLst>
                <a:ext uri="{FF2B5EF4-FFF2-40B4-BE49-F238E27FC236}">
                  <a16:creationId xmlns:a16="http://schemas.microsoft.com/office/drawing/2014/main" id="{D280FB68-2C96-42A3-985F-C7E63CEF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30-layer-color">
              <a:extLst>
                <a:ext uri="{FF2B5EF4-FFF2-40B4-BE49-F238E27FC236}">
                  <a16:creationId xmlns:a16="http://schemas.microsoft.com/office/drawing/2014/main" id="{53560892-FC61-44E1-9716-D798FF9C0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1-frame-color">
              <a:extLst>
                <a:ext uri="{FF2B5EF4-FFF2-40B4-BE49-F238E27FC236}">
                  <a16:creationId xmlns:a16="http://schemas.microsoft.com/office/drawing/2014/main" id="{289D84F8-B317-4AA4-8DAC-D7D10A617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2-acr-color">
              <a:extLst>
                <a:ext uri="{FF2B5EF4-FFF2-40B4-BE49-F238E27FC236}">
                  <a16:creationId xmlns:a16="http://schemas.microsoft.com/office/drawing/2014/main" id="{CCAF56AC-7A45-4C25-A946-02803CE00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97" name="40-process-grey">
              <a:extLst>
                <a:ext uri="{FF2B5EF4-FFF2-40B4-BE49-F238E27FC236}">
                  <a16:creationId xmlns:a16="http://schemas.microsoft.com/office/drawing/2014/main" id="{D0823DF3-3EB1-4535-9CF6-AE4626A9A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2-acr">
              <a:extLst>
                <a:ext uri="{FF2B5EF4-FFF2-40B4-BE49-F238E27FC236}">
                  <a16:creationId xmlns:a16="http://schemas.microsoft.com/office/drawing/2014/main" id="{71C1B9D6-81B3-49A3-BAC8-DFB348914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7BCBF7DF-39D1-4633-9F90-25B3FE2EA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636369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together4">
            <a:extLst>
              <a:ext uri="{FF2B5EF4-FFF2-40B4-BE49-F238E27FC236}">
                <a16:creationId xmlns:a16="http://schemas.microsoft.com/office/drawing/2014/main" id="{2CDE1FEC-0571-4D75-BA56-8B18BA5309C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D7EF6F-2BB4-4527-ABBD-CBF578342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2CACE73-919C-469A-AEDA-46FD3E35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12-system-names">
              <a:extLst>
                <a:ext uri="{FF2B5EF4-FFF2-40B4-BE49-F238E27FC236}">
                  <a16:creationId xmlns:a16="http://schemas.microsoft.com/office/drawing/2014/main" id="{0DD0778E-BD3E-4414-9C74-DDD553337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7005F35F-D59D-4A11-B187-8C272DAC2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A61E67F-5023-4D1F-98C9-C63E4AACA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0813D227-DAD1-4351-9551-869F6F55D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4F5C5C82-C1E2-4707-A65C-5CE32A17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8" name="cnop-together4">
            <a:extLst>
              <a:ext uri="{FF2B5EF4-FFF2-40B4-BE49-F238E27FC236}">
                <a16:creationId xmlns:a16="http://schemas.microsoft.com/office/drawing/2014/main" id="{22D00BEF-AC55-4ED8-A6CE-8A82CA6EE99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9" name="10-grid">
              <a:extLst>
                <a:ext uri="{FF2B5EF4-FFF2-40B4-BE49-F238E27FC236}">
                  <a16:creationId xmlns:a16="http://schemas.microsoft.com/office/drawing/2014/main" id="{5122895E-265D-4BC4-B4B0-BC63BB544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8F3D1986-220F-47E3-9B32-C10B2F29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12-system-names">
              <a:extLst>
                <a:ext uri="{FF2B5EF4-FFF2-40B4-BE49-F238E27FC236}">
                  <a16:creationId xmlns:a16="http://schemas.microsoft.com/office/drawing/2014/main" id="{B6CB5B6A-A638-494A-980B-093198D16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4544A2D2-95F5-467F-AAAA-042B6505A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645E4960-6725-4F12-90FC-C8815FCAD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31-frame-color">
              <a:extLst>
                <a:ext uri="{FF2B5EF4-FFF2-40B4-BE49-F238E27FC236}">
                  <a16:creationId xmlns:a16="http://schemas.microsoft.com/office/drawing/2014/main" id="{16BB7525-A244-4788-B126-59CC3BD86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32-acr-color">
              <a:extLst>
                <a:ext uri="{FF2B5EF4-FFF2-40B4-BE49-F238E27FC236}">
                  <a16:creationId xmlns:a16="http://schemas.microsoft.com/office/drawing/2014/main" id="{F0A4C8A9-2395-495C-967F-53D82730A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83203D43-F27F-4E8D-8F52-2ABB049C2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42-acr">
              <a:extLst>
                <a:ext uri="{FF2B5EF4-FFF2-40B4-BE49-F238E27FC236}">
                  <a16:creationId xmlns:a16="http://schemas.microsoft.com/office/drawing/2014/main" id="{FF505974-A63D-4136-A63C-97A75FD55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43-edge-system">
              <a:extLst>
                <a:ext uri="{FF2B5EF4-FFF2-40B4-BE49-F238E27FC236}">
                  <a16:creationId xmlns:a16="http://schemas.microsoft.com/office/drawing/2014/main" id="{13677FAB-4D98-4F06-9FB9-1DC24BC63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939681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common network schema fingerprints</a:t>
            </a:r>
          </a:p>
        </p:txBody>
      </p:sp>
      <p:grpSp>
        <p:nvGrpSpPr>
          <p:cNvPr id="193" name="cnop-together4">
            <a:extLst>
              <a:ext uri="{FF2B5EF4-FFF2-40B4-BE49-F238E27FC236}">
                <a16:creationId xmlns:a16="http://schemas.microsoft.com/office/drawing/2014/main" id="{5F1A9D1F-CC31-4054-9971-8FEC2D5EB50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207" name="40-process-blue">
              <a:extLst>
                <a:ext uri="{FF2B5EF4-FFF2-40B4-BE49-F238E27FC236}">
                  <a16:creationId xmlns:a16="http://schemas.microsoft.com/office/drawing/2014/main" id="{4895540C-8553-4A90-BC63-5B75C308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0" name="43-edge-system">
              <a:extLst>
                <a:ext uri="{FF2B5EF4-FFF2-40B4-BE49-F238E27FC236}">
                  <a16:creationId xmlns:a16="http://schemas.microsoft.com/office/drawing/2014/main" id="{44C0B12F-8577-4697-8974-02B943520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4" name="cnop-together4">
            <a:extLst>
              <a:ext uri="{FF2B5EF4-FFF2-40B4-BE49-F238E27FC236}">
                <a16:creationId xmlns:a16="http://schemas.microsoft.com/office/drawing/2014/main" id="{53346D00-71B2-4064-85B5-3CAF85B63DD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6" name="40-process-color">
              <a:extLst>
                <a:ext uri="{FF2B5EF4-FFF2-40B4-BE49-F238E27FC236}">
                  <a16:creationId xmlns:a16="http://schemas.microsoft.com/office/drawing/2014/main" id="{305B40A9-E2ED-4563-A281-80836A903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17" name="43-edge-system">
              <a:extLst>
                <a:ext uri="{FF2B5EF4-FFF2-40B4-BE49-F238E27FC236}">
                  <a16:creationId xmlns:a16="http://schemas.microsoft.com/office/drawing/2014/main" id="{CD5ED141-2987-4211-A966-E3CD3CEA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8" name="44-edge-layer">
              <a:extLst>
                <a:ext uri="{FF2B5EF4-FFF2-40B4-BE49-F238E27FC236}">
                  <a16:creationId xmlns:a16="http://schemas.microsoft.com/office/drawing/2014/main" id="{0DA6D84D-D482-43B7-9E8C-B9EBC7070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6" name="cnop-together4">
            <a:extLst>
              <a:ext uri="{FF2B5EF4-FFF2-40B4-BE49-F238E27FC236}">
                <a16:creationId xmlns:a16="http://schemas.microsoft.com/office/drawing/2014/main" id="{17595D96-927B-43BA-BED2-08B1802F418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9AD15C5A-6552-471E-BED3-27AC01F44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0958CF9E-9F7C-4DB1-8AC7-66A493F4C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40-process-grey">
              <a:extLst>
                <a:ext uri="{FF2B5EF4-FFF2-40B4-BE49-F238E27FC236}">
                  <a16:creationId xmlns:a16="http://schemas.microsoft.com/office/drawing/2014/main" id="{363BB891-5B8D-4796-88EB-0DE94BBBD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D934A2DE-5B6C-4DAC-A80B-4BA2FFD6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5" name="cnop-together4">
            <a:extLst>
              <a:ext uri="{FF2B5EF4-FFF2-40B4-BE49-F238E27FC236}">
                <a16:creationId xmlns:a16="http://schemas.microsoft.com/office/drawing/2014/main" id="{89ABD514-DFBA-46DE-8CAC-A1D6637EE41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26" name="11-phy-full">
              <a:extLst>
                <a:ext uri="{FF2B5EF4-FFF2-40B4-BE49-F238E27FC236}">
                  <a16:creationId xmlns:a16="http://schemas.microsoft.com/office/drawing/2014/main" id="{680AC0BC-2439-408C-9B45-E57FC18E2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7" name="20-system-blue">
              <a:extLst>
                <a:ext uri="{FF2B5EF4-FFF2-40B4-BE49-F238E27FC236}">
                  <a16:creationId xmlns:a16="http://schemas.microsoft.com/office/drawing/2014/main" id="{8F79AD5B-DB4D-49DA-BC2D-B0DF80E08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B823CAB8-B036-488B-8F5D-81EF5623B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30" name="43-edge-system">
              <a:extLst>
                <a:ext uri="{FF2B5EF4-FFF2-40B4-BE49-F238E27FC236}">
                  <a16:creationId xmlns:a16="http://schemas.microsoft.com/office/drawing/2014/main" id="{3D91A18E-CF1B-4C64-A80D-E066FB6A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7" name="cnop-together4">
            <a:extLst>
              <a:ext uri="{FF2B5EF4-FFF2-40B4-BE49-F238E27FC236}">
                <a16:creationId xmlns:a16="http://schemas.microsoft.com/office/drawing/2014/main" id="{90B36470-F12E-47CF-BF3D-FF188DC6176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8" name="11-phy-full">
              <a:extLst>
                <a:ext uri="{FF2B5EF4-FFF2-40B4-BE49-F238E27FC236}">
                  <a16:creationId xmlns:a16="http://schemas.microsoft.com/office/drawing/2014/main" id="{F42DA7BA-1823-42FB-8A3E-E3287D4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5" name="30-layer-blue">
              <a:extLst>
                <a:ext uri="{FF2B5EF4-FFF2-40B4-BE49-F238E27FC236}">
                  <a16:creationId xmlns:a16="http://schemas.microsoft.com/office/drawing/2014/main" id="{BEFB0BFF-81E2-493A-AF3C-D306E1D7C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1" name="cnop-together4">
            <a:extLst>
              <a:ext uri="{FF2B5EF4-FFF2-40B4-BE49-F238E27FC236}">
                <a16:creationId xmlns:a16="http://schemas.microsoft.com/office/drawing/2014/main" id="{B5B13E63-8DF5-426D-9014-D8C859DAC3F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172D86AC-F9AE-45C4-ACAD-E576408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4" name="30-layer-color">
              <a:extLst>
                <a:ext uri="{FF2B5EF4-FFF2-40B4-BE49-F238E27FC236}">
                  <a16:creationId xmlns:a16="http://schemas.microsoft.com/office/drawing/2014/main" id="{F5C3BD97-757F-4A53-B666-E21953A6C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cnop-together4">
            <a:extLst>
              <a:ext uri="{FF2B5EF4-FFF2-40B4-BE49-F238E27FC236}">
                <a16:creationId xmlns:a16="http://schemas.microsoft.com/office/drawing/2014/main" id="{4425FEF6-7F7B-4C9E-AD33-EFEA7E809C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2B193E30-2C98-471A-AC24-80F16DCC9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AB8F5C93-2168-437C-B586-19B6AC20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BA1E199E-4351-409B-A841-C68F6762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5" name="cnop-together4">
            <a:extLst>
              <a:ext uri="{FF2B5EF4-FFF2-40B4-BE49-F238E27FC236}">
                <a16:creationId xmlns:a16="http://schemas.microsoft.com/office/drawing/2014/main" id="{3B865CD1-DEE5-4B69-84FC-771939CD1D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36" name="11-phy-full">
              <a:extLst>
                <a:ext uri="{FF2B5EF4-FFF2-40B4-BE49-F238E27FC236}">
                  <a16:creationId xmlns:a16="http://schemas.microsoft.com/office/drawing/2014/main" id="{97CDFB6C-75C5-4F4E-8045-59F42143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20-system-color">
              <a:extLst>
                <a:ext uri="{FF2B5EF4-FFF2-40B4-BE49-F238E27FC236}">
                  <a16:creationId xmlns:a16="http://schemas.microsoft.com/office/drawing/2014/main" id="{967BAA7B-AABE-43C3-83AD-26EE0444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21-cells">
              <a:extLst>
                <a:ext uri="{FF2B5EF4-FFF2-40B4-BE49-F238E27FC236}">
                  <a16:creationId xmlns:a16="http://schemas.microsoft.com/office/drawing/2014/main" id="{AF36B567-F6B3-456E-B162-831FFA62E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cnop-together4">
            <a:extLst>
              <a:ext uri="{FF2B5EF4-FFF2-40B4-BE49-F238E27FC236}">
                <a16:creationId xmlns:a16="http://schemas.microsoft.com/office/drawing/2014/main" id="{A0E68BE3-776E-410C-BB29-595E1B1E881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DA7CA4F-461F-48A8-8548-A39607D6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800FE238-2D54-499B-8E24-0553D86CC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14050DD7-A705-4972-9059-439DC9CB7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1789D3AC-5AF0-428C-982A-8AC31363A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0" name="cnop-together4">
            <a:extLst>
              <a:ext uri="{FF2B5EF4-FFF2-40B4-BE49-F238E27FC236}">
                <a16:creationId xmlns:a16="http://schemas.microsoft.com/office/drawing/2014/main" id="{C5045F15-23C4-4662-821A-7E2F7621A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1" name="11-phy-full">
              <a:extLst>
                <a:ext uri="{FF2B5EF4-FFF2-40B4-BE49-F238E27FC236}">
                  <a16:creationId xmlns:a16="http://schemas.microsoft.com/office/drawing/2014/main" id="{266C4022-EACB-47EB-BF26-524009455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2" name="20-system-blue">
              <a:extLst>
                <a:ext uri="{FF2B5EF4-FFF2-40B4-BE49-F238E27FC236}">
                  <a16:creationId xmlns:a16="http://schemas.microsoft.com/office/drawing/2014/main" id="{B698FF5D-66B5-4193-9DF4-2F7809D8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52FAD1BD-3B00-4CF4-B21A-B84A17E77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2B4BC81E-71FE-4D84-9E00-B123D5554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6" name="cnop-together4">
            <a:extLst>
              <a:ext uri="{FF2B5EF4-FFF2-40B4-BE49-F238E27FC236}">
                <a16:creationId xmlns:a16="http://schemas.microsoft.com/office/drawing/2014/main" id="{F8CB5DCC-1E03-4EB2-8BF6-D73DC71BA8E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28B08E77-FCEB-4426-B87E-01DF65E00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0" name="20-system-grey">
              <a:extLst>
                <a:ext uri="{FF2B5EF4-FFF2-40B4-BE49-F238E27FC236}">
                  <a16:creationId xmlns:a16="http://schemas.microsoft.com/office/drawing/2014/main" id="{9182E0D2-18F1-4567-9CDD-94099AB00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3" name="30-layer-color">
              <a:extLst>
                <a:ext uri="{FF2B5EF4-FFF2-40B4-BE49-F238E27FC236}">
                  <a16:creationId xmlns:a16="http://schemas.microsoft.com/office/drawing/2014/main" id="{AEF196E1-9F8B-48A5-B6F6-A7C4726E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31-frame-color">
              <a:extLst>
                <a:ext uri="{FF2B5EF4-FFF2-40B4-BE49-F238E27FC236}">
                  <a16:creationId xmlns:a16="http://schemas.microsoft.com/office/drawing/2014/main" id="{67629475-235C-41C8-80CA-612EB1A45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1149A2E6-F21D-4005-BC34-D2CCA34FA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0" name="43-edge-system">
              <a:extLst>
                <a:ext uri="{FF2B5EF4-FFF2-40B4-BE49-F238E27FC236}">
                  <a16:creationId xmlns:a16="http://schemas.microsoft.com/office/drawing/2014/main" id="{DF1184E7-05A4-4271-BCEA-B97690908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9" name="cnop-together4">
            <a:extLst>
              <a:ext uri="{FF2B5EF4-FFF2-40B4-BE49-F238E27FC236}">
                <a16:creationId xmlns:a16="http://schemas.microsoft.com/office/drawing/2014/main" id="{35EB6114-129A-445E-A100-96B6A07A8A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5" name="11-phy-full">
              <a:extLst>
                <a:ext uri="{FF2B5EF4-FFF2-40B4-BE49-F238E27FC236}">
                  <a16:creationId xmlns:a16="http://schemas.microsoft.com/office/drawing/2014/main" id="{A882DF88-C6B0-4FAD-8CB1-FFA680867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6" name="20-system-blue">
              <a:extLst>
                <a:ext uri="{FF2B5EF4-FFF2-40B4-BE49-F238E27FC236}">
                  <a16:creationId xmlns:a16="http://schemas.microsoft.com/office/drawing/2014/main" id="{9A8EB246-CB8D-4446-80A3-39B3D5578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3" name="30-layer-grey">
              <a:extLst>
                <a:ext uri="{FF2B5EF4-FFF2-40B4-BE49-F238E27FC236}">
                  <a16:creationId xmlns:a16="http://schemas.microsoft.com/office/drawing/2014/main" id="{CDB68613-2DEA-469D-B6BE-D6251082C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8DA2B651-B829-4456-9EEE-4ADD209F1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0-process-blue">
              <a:extLst>
                <a:ext uri="{FF2B5EF4-FFF2-40B4-BE49-F238E27FC236}">
                  <a16:creationId xmlns:a16="http://schemas.microsoft.com/office/drawing/2014/main" id="{8A6285FB-1AFF-4E9F-9121-629B86197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5DED9A7E-9674-4883-ADE2-5D793CCC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3910023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together4-layfp">
            <a:extLst>
              <a:ext uri="{FF2B5EF4-FFF2-40B4-BE49-F238E27FC236}">
                <a16:creationId xmlns:a16="http://schemas.microsoft.com/office/drawing/2014/main" id="{E79D377B-C1BC-403C-9FCE-6DE0C038A35B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0D513730-8227-4AD6-A372-F3C2164A5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62-layfp-process-grey">
              <a:extLst>
                <a:ext uri="{FF2B5EF4-FFF2-40B4-BE49-F238E27FC236}">
                  <a16:creationId xmlns:a16="http://schemas.microsoft.com/office/drawing/2014/main" id="{542224C7-5454-4DB8-B0CE-AA574A8C3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2" name="52-sysfp-td-circle">
            <a:extLst>
              <a:ext uri="{FF2B5EF4-FFF2-40B4-BE49-F238E27FC236}">
                <a16:creationId xmlns:a16="http://schemas.microsoft.com/office/drawing/2014/main" id="{6AD969AE-EC46-481E-B526-533AE9E7C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35" name="cnop-together4-layfp">
            <a:extLst>
              <a:ext uri="{FF2B5EF4-FFF2-40B4-BE49-F238E27FC236}">
                <a16:creationId xmlns:a16="http://schemas.microsoft.com/office/drawing/2014/main" id="{BDC455E6-B4DA-4619-A0CB-7D237DB5C8D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36" name="61-layfp-blue">
              <a:extLst>
                <a:ext uri="{FF2B5EF4-FFF2-40B4-BE49-F238E27FC236}">
                  <a16:creationId xmlns:a16="http://schemas.microsoft.com/office/drawing/2014/main" id="{C7DB9009-7612-4382-BE92-6906AB146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8" name="61-layfp-color">
              <a:extLst>
                <a:ext uri="{FF2B5EF4-FFF2-40B4-BE49-F238E27FC236}">
                  <a16:creationId xmlns:a16="http://schemas.microsoft.com/office/drawing/2014/main" id="{2C4CF382-D4D8-4CA8-B37B-7A00679B1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C1A4CACA-52A3-4C18-B9EE-FA261D796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B73EC433-FFA8-4063-9FC4-1FF080C6E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7" name="cnop-together4-layfp">
            <a:extLst>
              <a:ext uri="{FF2B5EF4-FFF2-40B4-BE49-F238E27FC236}">
                <a16:creationId xmlns:a16="http://schemas.microsoft.com/office/drawing/2014/main" id="{14B2D1B6-4EA6-4C93-A577-3433F0557159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50B81E33-0CE3-4A59-B17C-E0002DF54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58B19DA-8E5F-4721-98D4-18146792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CFA9C524-5813-4BBF-981A-50B3CB7EC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E268657D-CF00-45B9-88FA-83D548A6811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1D4F7700-0DF8-4CE0-AC9C-C05BFB9241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89279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together4-3d">
            <a:extLst>
              <a:ext uri="{FF2B5EF4-FFF2-40B4-BE49-F238E27FC236}">
                <a16:creationId xmlns:a16="http://schemas.microsoft.com/office/drawing/2014/main" id="{5566B04F-FF43-4184-B177-A3D4E08B720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99692"/>
            <a:chOff x="0" y="1615424"/>
            <a:chExt cx="12192000" cy="3627151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0C829436-E8A1-4FB0-A428-72CFD923F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2EED6BA9-E61F-4D70-9975-FC768D4CB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33" name="cnop-together4-3d">
            <a:extLst>
              <a:ext uri="{FF2B5EF4-FFF2-40B4-BE49-F238E27FC236}">
                <a16:creationId xmlns:a16="http://schemas.microsoft.com/office/drawing/2014/main" id="{0DBF7DD8-93E4-40EC-B7C0-375E575DB6E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99692"/>
            <a:chOff x="0" y="1615424"/>
            <a:chExt cx="12192000" cy="3627151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9BA5075B-695D-4D9C-9F71-75BE04ED6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C8A0D229-CA43-4A40-A3E8-E1273F7B5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4" name="cnop-together4-3d">
            <a:extLst>
              <a:ext uri="{FF2B5EF4-FFF2-40B4-BE49-F238E27FC236}">
                <a16:creationId xmlns:a16="http://schemas.microsoft.com/office/drawing/2014/main" id="{EFE16102-FA84-446C-A166-300E77F3A81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99692"/>
            <a:chOff x="0" y="1615424"/>
            <a:chExt cx="12192000" cy="3627151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FCA2D9E0-6068-4FD5-BE65-B0C211C37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B00549C-AA72-41B0-9301-73AFE4D7C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8" name="cnop-together4-3d">
            <a:extLst>
              <a:ext uri="{FF2B5EF4-FFF2-40B4-BE49-F238E27FC236}">
                <a16:creationId xmlns:a16="http://schemas.microsoft.com/office/drawing/2014/main" id="{C8E1FA77-48F0-417F-8B6A-7FAF30AE0BB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99692"/>
            <a:chOff x="0" y="1615424"/>
            <a:chExt cx="12192000" cy="3627151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553C10A3-B9EF-4701-BF6D-644C1FBA8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3D3EC4D8-04BC-46B3-807B-1CDE7678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5750428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 – Real World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E" dirty="0">
                <a:hlinkClick r:id="rId2" action="ppaction://hlinksldjump"/>
              </a:rPr>
              <a:t>EU GÉANT</a:t>
            </a:r>
            <a:endParaRPr lang="en-IE" dirty="0"/>
          </a:p>
          <a:p>
            <a:pPr lvl="1"/>
            <a:r>
              <a:rPr lang="en-IE" dirty="0"/>
              <a:t>The European research network</a:t>
            </a:r>
          </a:p>
          <a:p>
            <a:r>
              <a:rPr lang="en-IE" dirty="0">
                <a:hlinkClick r:id="rId3" action="ppaction://hlinksldjump"/>
              </a:rPr>
              <a:t>AT&amp;T MS</a:t>
            </a:r>
            <a:endParaRPr lang="en-IE" dirty="0"/>
          </a:p>
          <a:p>
            <a:pPr lvl="1"/>
            <a:r>
              <a:rPr lang="en-IE" dirty="0"/>
              <a:t>Managed service network of AT&amp;T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51197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Pan-European research network, taken from the GÉANT website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GÉANT Research Network</a:t>
            </a:r>
          </a:p>
        </p:txBody>
      </p:sp>
    </p:spTree>
    <p:extLst>
      <p:ext uri="{BB962C8B-B14F-4D97-AF65-F5344CB8AC3E}">
        <p14:creationId xmlns:p14="http://schemas.microsoft.com/office/powerpoint/2010/main" val="3242646655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éant-design">
            <a:extLst>
              <a:ext uri="{FF2B5EF4-FFF2-40B4-BE49-F238E27FC236}">
                <a16:creationId xmlns:a16="http://schemas.microsoft.com/office/drawing/2014/main" id="{0502DB65-A60B-4087-B1F8-51F157E3455E}"/>
              </a:ext>
            </a:extLst>
          </p:cNvPr>
          <p:cNvGrpSpPr>
            <a:grpSpLocks noChangeAspect="1"/>
          </p:cNvGrpSpPr>
          <p:nvPr/>
        </p:nvGrpSpPr>
        <p:grpSpPr>
          <a:xfrm>
            <a:off x="10800" y="7200"/>
            <a:ext cx="12192000" cy="6851240"/>
            <a:chOff x="0" y="3380"/>
            <a:chExt cx="12192000" cy="6851240"/>
          </a:xfrm>
        </p:grpSpPr>
        <p:pic>
          <p:nvPicPr>
            <p:cNvPr id="5" name="01-map">
              <a:extLst>
                <a:ext uri="{FF2B5EF4-FFF2-40B4-BE49-F238E27FC236}">
                  <a16:creationId xmlns:a16="http://schemas.microsoft.com/office/drawing/2014/main" id="{B002690E-682C-4AE3-BB4A-AE4023F6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6" name="02-links ptp">
              <a:extLst>
                <a:ext uri="{FF2B5EF4-FFF2-40B4-BE49-F238E27FC236}">
                  <a16:creationId xmlns:a16="http://schemas.microsoft.com/office/drawing/2014/main" id="{19BF0E84-FC54-4228-BD22-55080C58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0" name="10-nodes">
              <a:extLst>
                <a:ext uri="{FF2B5EF4-FFF2-40B4-BE49-F238E27FC236}">
                  <a16:creationId xmlns:a16="http://schemas.microsoft.com/office/drawing/2014/main" id="{58A1746C-06DD-4512-BB66-4BD66ADC0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4" name="14-nodes-text">
              <a:extLst>
                <a:ext uri="{FF2B5EF4-FFF2-40B4-BE49-F238E27FC236}">
                  <a16:creationId xmlns:a16="http://schemas.microsoft.com/office/drawing/2014/main" id="{EC794C9D-8D93-4839-B0C1-C447E543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91049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an AT&amp;T sales brochure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AT&amp;T Managed Service Network</a:t>
            </a:r>
          </a:p>
        </p:txBody>
      </p:sp>
    </p:spTree>
    <p:extLst>
      <p:ext uri="{BB962C8B-B14F-4D97-AF65-F5344CB8AC3E}">
        <p14:creationId xmlns:p14="http://schemas.microsoft.com/office/powerpoint/2010/main" val="4091260199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tnt-ms">
            <a:extLst>
              <a:ext uri="{FF2B5EF4-FFF2-40B4-BE49-F238E27FC236}">
                <a16:creationId xmlns:a16="http://schemas.microsoft.com/office/drawing/2014/main" id="{0F5A923E-B0FA-4F6C-97D7-498A2EE48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0"/>
            <a:ext cx="12192000" cy="685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34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common network schema fingerprints</a:t>
            </a:r>
          </a:p>
        </p:txBody>
      </p:sp>
      <p:grpSp>
        <p:nvGrpSpPr>
          <p:cNvPr id="36" name="rina-2h-ir">
            <a:extLst>
              <a:ext uri="{FF2B5EF4-FFF2-40B4-BE49-F238E27FC236}">
                <a16:creationId xmlns:a16="http://schemas.microsoft.com/office/drawing/2014/main" id="{28042E8E-E11E-4077-80BA-D599A11E00B0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3370E657-9F1F-402C-895B-027B3DD5B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006F0402-4516-43C8-9D74-A4F4C7F60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15E0989-EA9A-4D62-AAB1-0D9668802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2" name="rina-2h-ir">
            <a:extLst>
              <a:ext uri="{FF2B5EF4-FFF2-40B4-BE49-F238E27FC236}">
                <a16:creationId xmlns:a16="http://schemas.microsoft.com/office/drawing/2014/main" id="{EDD8CC24-140D-4BAC-A521-2F0C0D672429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153" name="11-phy-full">
              <a:extLst>
                <a:ext uri="{FF2B5EF4-FFF2-40B4-BE49-F238E27FC236}">
                  <a16:creationId xmlns:a16="http://schemas.microsoft.com/office/drawing/2014/main" id="{80161D34-812C-4F25-8929-1F28EBAD6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20-system-color">
              <a:extLst>
                <a:ext uri="{FF2B5EF4-FFF2-40B4-BE49-F238E27FC236}">
                  <a16:creationId xmlns:a16="http://schemas.microsoft.com/office/drawing/2014/main" id="{8F1B966B-4647-4DA4-A7C7-CCDA55B1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1-cells">
              <a:extLst>
                <a:ext uri="{FF2B5EF4-FFF2-40B4-BE49-F238E27FC236}">
                  <a16:creationId xmlns:a16="http://schemas.microsoft.com/office/drawing/2014/main" id="{A91B987A-41A0-4663-ABD4-212F4747B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2" name="rina-2h-ir">
            <a:extLst>
              <a:ext uri="{FF2B5EF4-FFF2-40B4-BE49-F238E27FC236}">
                <a16:creationId xmlns:a16="http://schemas.microsoft.com/office/drawing/2014/main" id="{DE52109F-6860-4125-9798-BADAB613203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104" name="11-phy-full">
              <a:extLst>
                <a:ext uri="{FF2B5EF4-FFF2-40B4-BE49-F238E27FC236}">
                  <a16:creationId xmlns:a16="http://schemas.microsoft.com/office/drawing/2014/main" id="{4E464D7D-87C0-49C8-A733-329F4098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blue">
              <a:extLst>
                <a:ext uri="{FF2B5EF4-FFF2-40B4-BE49-F238E27FC236}">
                  <a16:creationId xmlns:a16="http://schemas.microsoft.com/office/drawing/2014/main" id="{DD47AAEE-B74B-4074-9827-8C3AFBD3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7" name="rina-2h-ir">
            <a:extLst>
              <a:ext uri="{FF2B5EF4-FFF2-40B4-BE49-F238E27FC236}">
                <a16:creationId xmlns:a16="http://schemas.microsoft.com/office/drawing/2014/main" id="{E962EBF9-4918-4393-8349-AA9DBDE6CFD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A04A8D26-D215-4A9F-B58F-61D20B2CD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3BEADC24-6B8E-4039-AD30-C53DB7C95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FBCF9D70-4BD9-466B-AB95-74D3AF606607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97C9F4C5-1B48-4087-A93B-314A52A23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EE20CC72-6155-4057-8381-E53ABE324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0-process-grey">
              <a:extLst>
                <a:ext uri="{FF2B5EF4-FFF2-40B4-BE49-F238E27FC236}">
                  <a16:creationId xmlns:a16="http://schemas.microsoft.com/office/drawing/2014/main" id="{4BD4ABD6-E30A-4870-BA93-89F73B90A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C3533E1-40FC-4A4F-AAAB-D44C36908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1" name="rina-2h-ir">
            <a:extLst>
              <a:ext uri="{FF2B5EF4-FFF2-40B4-BE49-F238E27FC236}">
                <a16:creationId xmlns:a16="http://schemas.microsoft.com/office/drawing/2014/main" id="{666380CC-3714-431D-B9F1-8F408B731DE2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4FC18D1B-D228-4999-A4B7-E8A3FAB40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11E2E45A-AAA3-435F-B4C6-5C1A884A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4" name="40-process-color">
              <a:extLst>
                <a:ext uri="{FF2B5EF4-FFF2-40B4-BE49-F238E27FC236}">
                  <a16:creationId xmlns:a16="http://schemas.microsoft.com/office/drawing/2014/main" id="{1F0ED1BD-5FE4-4614-98BE-0442F2A91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C8BED694-98AF-4398-80B7-AE56E4C48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2h-ir">
            <a:extLst>
              <a:ext uri="{FF2B5EF4-FFF2-40B4-BE49-F238E27FC236}">
                <a16:creationId xmlns:a16="http://schemas.microsoft.com/office/drawing/2014/main" id="{6B61D3CB-AAAD-4F99-BC1F-63EC791C450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48" name="40-process-color">
              <a:extLst>
                <a:ext uri="{FF2B5EF4-FFF2-40B4-BE49-F238E27FC236}">
                  <a16:creationId xmlns:a16="http://schemas.microsoft.com/office/drawing/2014/main" id="{87620EE6-FC41-4438-AF98-B04CCC033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0" name="43-edge-system">
              <a:extLst>
                <a:ext uri="{FF2B5EF4-FFF2-40B4-BE49-F238E27FC236}">
                  <a16:creationId xmlns:a16="http://schemas.microsoft.com/office/drawing/2014/main" id="{063E1664-ACCA-405C-B85A-FD5EB10A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1" name="44-edge-layer">
              <a:extLst>
                <a:ext uri="{FF2B5EF4-FFF2-40B4-BE49-F238E27FC236}">
                  <a16:creationId xmlns:a16="http://schemas.microsoft.com/office/drawing/2014/main" id="{39ABECCB-4740-4D30-B550-5F92FA806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7" name="rina-2h-ir">
            <a:extLst>
              <a:ext uri="{FF2B5EF4-FFF2-40B4-BE49-F238E27FC236}">
                <a16:creationId xmlns:a16="http://schemas.microsoft.com/office/drawing/2014/main" id="{634AB674-6E1A-4107-851D-EF0FC6C26383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168" name="40-process-blue">
              <a:extLst>
                <a:ext uri="{FF2B5EF4-FFF2-40B4-BE49-F238E27FC236}">
                  <a16:creationId xmlns:a16="http://schemas.microsoft.com/office/drawing/2014/main" id="{B4748F01-11EA-45B2-AF1B-B90B92AE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910D4655-C3A3-4280-87A5-C55C140D7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ir">
            <a:extLst>
              <a:ext uri="{FF2B5EF4-FFF2-40B4-BE49-F238E27FC236}">
                <a16:creationId xmlns:a16="http://schemas.microsoft.com/office/drawing/2014/main" id="{CE32F5C3-1B8A-41C4-B6CB-39C6A4024E76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E4B8D5F-49D9-4DB3-92F2-7C21BA6D9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3BF8F8-B566-4B39-8386-FFB204B13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B8BF882-B631-4436-AB05-25CBC35D4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4A4A74CA-1201-445E-8005-35D876F25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8" name="rina-2h-ir">
            <a:extLst>
              <a:ext uri="{FF2B5EF4-FFF2-40B4-BE49-F238E27FC236}">
                <a16:creationId xmlns:a16="http://schemas.microsoft.com/office/drawing/2014/main" id="{09DB939A-C04C-4F3C-968B-D2F823306A6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189" name="11-phy-full">
              <a:extLst>
                <a:ext uri="{FF2B5EF4-FFF2-40B4-BE49-F238E27FC236}">
                  <a16:creationId xmlns:a16="http://schemas.microsoft.com/office/drawing/2014/main" id="{9E22854B-EC89-41B4-B687-8CDA6944B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C7506CE1-D300-4AB1-A93D-5E3CD450C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46E1272F-52BB-4672-9863-6712E9F7F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31-frame-color">
              <a:extLst>
                <a:ext uri="{FF2B5EF4-FFF2-40B4-BE49-F238E27FC236}">
                  <a16:creationId xmlns:a16="http://schemas.microsoft.com/office/drawing/2014/main" id="{3DA9B398-D0EA-443C-A2C9-142E96580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2h-ir">
            <a:extLst>
              <a:ext uri="{FF2B5EF4-FFF2-40B4-BE49-F238E27FC236}">
                <a16:creationId xmlns:a16="http://schemas.microsoft.com/office/drawing/2014/main" id="{FC100B3D-CC4B-4D33-9BFF-9E27451B35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09D3D63D-4076-4553-BB00-B3BBBAF83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0EF3D2BD-2141-4790-A82E-4C47AC296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37BDA231-8CC6-44BF-B4F9-352F4001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1B138A60-68C9-4495-9F95-A53B9EA92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2F9804B5-3E56-448B-8994-A4B274D58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AEAB9354-5438-40E1-827C-AEB5DFEE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4" name="rina-2h-ir">
            <a:extLst>
              <a:ext uri="{FF2B5EF4-FFF2-40B4-BE49-F238E27FC236}">
                <a16:creationId xmlns:a16="http://schemas.microsoft.com/office/drawing/2014/main" id="{2F466D8A-F888-4E9E-AFA9-A3EB15419E1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C5CE601F-F6B2-4C47-8765-70D171E80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8" name="20-system-grey">
              <a:extLst>
                <a:ext uri="{FF2B5EF4-FFF2-40B4-BE49-F238E27FC236}">
                  <a16:creationId xmlns:a16="http://schemas.microsoft.com/office/drawing/2014/main" id="{C5EB4F18-529A-4161-B904-C3B8BAAD4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28719E7-7719-4046-BCF5-F406BF454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31-frame-color">
              <a:extLst>
                <a:ext uri="{FF2B5EF4-FFF2-40B4-BE49-F238E27FC236}">
                  <a16:creationId xmlns:a16="http://schemas.microsoft.com/office/drawing/2014/main" id="{12135E85-1F5A-46DC-9A5C-07D77851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9FF81A6A-AF82-4988-A884-62604EE5F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43-edge-system">
              <a:extLst>
                <a:ext uri="{FF2B5EF4-FFF2-40B4-BE49-F238E27FC236}">
                  <a16:creationId xmlns:a16="http://schemas.microsoft.com/office/drawing/2014/main" id="{3BE639EA-7585-4DAC-BB01-AC0D07483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687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E6E3D268-5AC9-40BD-8179-D3A1F09FD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85574"/>
            <a:ext cx="3524214" cy="1476000"/>
          </a:xfrm>
          <a:prstGeom prst="rect">
            <a:avLst/>
          </a:prstGeom>
        </p:spPr>
      </p:pic>
      <p:grpSp>
        <p:nvGrpSpPr>
          <p:cNvPr id="14" name="rina-2h-ir-layfp">
            <a:extLst>
              <a:ext uri="{FF2B5EF4-FFF2-40B4-BE49-F238E27FC236}">
                <a16:creationId xmlns:a16="http://schemas.microsoft.com/office/drawing/2014/main" id="{27317D1E-9B54-4AF3-9FF4-589E5307456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027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229CB12B-12F2-42CE-9276-7DF2FEEFA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03D1063C-0012-4217-9CA1-B96AFAB85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75E8AC7F-942B-453D-8D78-1AC78E01E8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490785"/>
            <a:ext cx="3524214" cy="1476000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94B16915-1E38-403D-B788-AAE7B148FB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95996"/>
            <a:ext cx="3524214" cy="1476000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DBAC5BB4-9F7A-409A-84CF-0F5EE72485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  <p:grpSp>
        <p:nvGrpSpPr>
          <p:cNvPr id="37" name="rina-2h-ir-layfp">
            <a:extLst>
              <a:ext uri="{FF2B5EF4-FFF2-40B4-BE49-F238E27FC236}">
                <a16:creationId xmlns:a16="http://schemas.microsoft.com/office/drawing/2014/main" id="{2322D138-9FEE-4AAA-A026-F625613F0BC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3843"/>
            <a:ext cx="5472000" cy="2291765"/>
            <a:chOff x="0" y="875893"/>
            <a:chExt cx="12192000" cy="510621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43238566-754B-4BBF-8518-D590844C6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4E556D17-696D-4E7C-9986-387E2EB34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4" name="rina-2h-ir-layfp">
            <a:extLst>
              <a:ext uri="{FF2B5EF4-FFF2-40B4-BE49-F238E27FC236}">
                <a16:creationId xmlns:a16="http://schemas.microsoft.com/office/drawing/2014/main" id="{6498373F-3AF5-4F86-9440-D5E43C49A7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700406E8-0D67-4B9E-9B7E-87A71C1BD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88BAE4F2-0724-437C-8974-8C4E7877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82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r>
              <a:rPr lang="en-US" noProof="0" dirty="0"/>
              <a:t>Part V: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  <a:endParaRPr lang="en-US" noProof="0" dirty="0"/>
          </a:p>
          <a:p>
            <a:r>
              <a:rPr lang="en-US" dirty="0"/>
              <a:t>Part VI: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3" action="ppaction://hlinksldjump"/>
              </a:rPr>
              <a:t>Part I: </a:t>
            </a:r>
            <a:r>
              <a:rPr lang="en-US" dirty="0">
                <a:hlinkClick r:id="rId3" action="ppaction://hlinksldjump"/>
              </a:rPr>
              <a:t>Standard RINA</a:t>
            </a:r>
            <a:endParaRPr lang="en-US" noProof="0" dirty="0"/>
          </a:p>
          <a:p>
            <a:pPr lvl="1"/>
            <a:r>
              <a:rPr lang="en-US" dirty="0"/>
              <a:t>Schemas used in RINA education</a:t>
            </a:r>
            <a:endParaRPr lang="en-US" noProof="0" dirty="0"/>
          </a:p>
          <a:p>
            <a:r>
              <a:rPr lang="en-US" noProof="0" dirty="0">
                <a:hlinkClick r:id="rId4" action="ppaction://hlinksldjump"/>
              </a:rPr>
              <a:t>Part II: CNOP</a:t>
            </a:r>
            <a:endParaRPr lang="en-US" noProof="0" dirty="0"/>
          </a:p>
          <a:p>
            <a:pPr lvl="1"/>
            <a:r>
              <a:rPr lang="en-US" dirty="0"/>
              <a:t>CNOP schemas, modelling aspects of converged service and network providers</a:t>
            </a:r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III: Real World Networks</a:t>
            </a:r>
            <a:endParaRPr lang="en-US" dirty="0"/>
          </a:p>
          <a:p>
            <a:pPr lvl="1"/>
            <a:r>
              <a:rPr lang="en-US" dirty="0"/>
              <a:t>Real world networks</a:t>
            </a:r>
            <a:endParaRPr lang="en-US" noProof="0" dirty="0"/>
          </a:p>
          <a:p>
            <a:r>
              <a:rPr lang="en-US" dirty="0"/>
              <a:t>Part IV: ###</a:t>
            </a:r>
          </a:p>
          <a:p>
            <a:pPr lvl="1"/>
            <a:r>
              <a:rPr lang="en-US" noProof="0" dirty="0"/>
              <a:t>###</a:t>
            </a:r>
            <a:br>
              <a:rPr lang="en-US" noProof="0" dirty="0"/>
            </a:br>
            <a:r>
              <a:rPr lang="en-US" noProof="0" dirty="0"/>
              <a:t>###</a:t>
            </a:r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4" name="rina-2h-ir-3d">
            <a:extLst>
              <a:ext uri="{FF2B5EF4-FFF2-40B4-BE49-F238E27FC236}">
                <a16:creationId xmlns:a16="http://schemas.microsoft.com/office/drawing/2014/main" id="{5FD03E38-2F77-4E41-B1A6-0FA1DCEE405C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5" name="71-3d-cube-phy">
              <a:extLst>
                <a:ext uri="{FF2B5EF4-FFF2-40B4-BE49-F238E27FC236}">
                  <a16:creationId xmlns:a16="http://schemas.microsoft.com/office/drawing/2014/main" id="{4F15D662-F4BC-48B6-A566-31607EFD2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6" name="72-3d-cube-blue">
              <a:extLst>
                <a:ext uri="{FF2B5EF4-FFF2-40B4-BE49-F238E27FC236}">
                  <a16:creationId xmlns:a16="http://schemas.microsoft.com/office/drawing/2014/main" id="{BA912B07-4BC4-415F-A96C-9DB5299EA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7" name="rina-2h-ir-3d">
            <a:extLst>
              <a:ext uri="{FF2B5EF4-FFF2-40B4-BE49-F238E27FC236}">
                <a16:creationId xmlns:a16="http://schemas.microsoft.com/office/drawing/2014/main" id="{0255DCED-77B6-4AE1-9765-BD126A4AF94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61" name="75-3d-prism-phy">
              <a:extLst>
                <a:ext uri="{FF2B5EF4-FFF2-40B4-BE49-F238E27FC236}">
                  <a16:creationId xmlns:a16="http://schemas.microsoft.com/office/drawing/2014/main" id="{FCE34370-462E-4991-A993-34346455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3" name="76-3d-prism-color">
              <a:extLst>
                <a:ext uri="{FF2B5EF4-FFF2-40B4-BE49-F238E27FC236}">
                  <a16:creationId xmlns:a16="http://schemas.microsoft.com/office/drawing/2014/main" id="{8C8A14FD-4132-494F-9AF8-173C87AB7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5" name="rina-2h-ir-3d">
            <a:extLst>
              <a:ext uri="{FF2B5EF4-FFF2-40B4-BE49-F238E27FC236}">
                <a16:creationId xmlns:a16="http://schemas.microsoft.com/office/drawing/2014/main" id="{6A4BAB01-BFDC-44E6-B584-3E8408BD37B4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B4BFC01D-5D65-4CCB-9339-53FA27B36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7" name="74-3d-cylinder-color">
              <a:extLst>
                <a:ext uri="{FF2B5EF4-FFF2-40B4-BE49-F238E27FC236}">
                  <a16:creationId xmlns:a16="http://schemas.microsoft.com/office/drawing/2014/main" id="{A378BD45-695E-4227-8608-6B11FAE12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70" name="rina-2h-ir-3d">
            <a:extLst>
              <a:ext uri="{FF2B5EF4-FFF2-40B4-BE49-F238E27FC236}">
                <a16:creationId xmlns:a16="http://schemas.microsoft.com/office/drawing/2014/main" id="{086EB928-811E-4A51-B1BB-103B3DCAF04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6716562E-7488-4AB4-84FC-7FEEE2855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3" name="72-3d-cube-color">
              <a:extLst>
                <a:ext uri="{FF2B5EF4-FFF2-40B4-BE49-F238E27FC236}">
                  <a16:creationId xmlns:a16="http://schemas.microsoft.com/office/drawing/2014/main" id="{8B53AE12-FE8A-4EF7-AEC5-B96556B2C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44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</a:t>
            </a:r>
          </a:p>
        </p:txBody>
      </p:sp>
    </p:spTree>
    <p:extLst>
      <p:ext uri="{BB962C8B-B14F-4D97-AF65-F5344CB8AC3E}">
        <p14:creationId xmlns:p14="http://schemas.microsoft.com/office/powerpoint/2010/main" val="1451368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can be extended with more interior routers</a:t>
            </a:r>
          </a:p>
        </p:txBody>
      </p:sp>
      <p:grpSp>
        <p:nvGrpSpPr>
          <p:cNvPr id="12" name="rina-2br">
            <a:extLst>
              <a:ext uri="{FF2B5EF4-FFF2-40B4-BE49-F238E27FC236}">
                <a16:creationId xmlns:a16="http://schemas.microsoft.com/office/drawing/2014/main" id="{C42DF7FB-73B8-414A-9359-760CF5121146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2479AD-5F2C-48C7-9664-E648FB1E8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0EFBF296-CD3F-46E4-A54A-B8709068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EA553304-E47F-4314-B76F-FCBDD82C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5F68EA5-C8EB-447F-912A-A7185114E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988E6DF-6679-4B1D-8219-4352D97A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01120502-9649-4DB8-82B4-1AA95C880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590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br">
            <a:extLst>
              <a:ext uri="{FF2B5EF4-FFF2-40B4-BE49-F238E27FC236}">
                <a16:creationId xmlns:a16="http://schemas.microsoft.com/office/drawing/2014/main" id="{4C4E0549-9CC6-44FD-B6F0-1DD6896CBBD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95DB73E-5453-4704-BD9B-D3FD91292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BFDE4352-C828-4B8F-8D44-3C9407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D91457E9-4FDD-443A-A808-DDD724F4F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89E23D50-5F13-4CE2-AA2E-458C8BB4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A6F6487-2D46-47B6-8C36-DB981048D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2" name="rina-2br">
            <a:extLst>
              <a:ext uri="{FF2B5EF4-FFF2-40B4-BE49-F238E27FC236}">
                <a16:creationId xmlns:a16="http://schemas.microsoft.com/office/drawing/2014/main" id="{5416EA94-30E5-45C5-BE3A-4FD05A9624A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123" name="10-grid">
              <a:extLst>
                <a:ext uri="{FF2B5EF4-FFF2-40B4-BE49-F238E27FC236}">
                  <a16:creationId xmlns:a16="http://schemas.microsoft.com/office/drawing/2014/main" id="{0537A07D-ADE4-4BE3-8D99-38CE7621C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0F0CABB4-9BB4-41A1-AF28-C8698AD3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25" name="12-system-names">
              <a:extLst>
                <a:ext uri="{FF2B5EF4-FFF2-40B4-BE49-F238E27FC236}">
                  <a16:creationId xmlns:a16="http://schemas.microsoft.com/office/drawing/2014/main" id="{9E03CF43-8D54-4382-92C3-D4682D124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20-system-blue">
              <a:extLst>
                <a:ext uri="{FF2B5EF4-FFF2-40B4-BE49-F238E27FC236}">
                  <a16:creationId xmlns:a16="http://schemas.microsoft.com/office/drawing/2014/main" id="{06C69BC8-1749-4602-BB9B-EA836ACD6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9E530ED8-A94A-483E-AF4A-8B08FA140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14801CFA-39C7-4A04-9A60-D5F113B1A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-color">
              <a:extLst>
                <a:ext uri="{FF2B5EF4-FFF2-40B4-BE49-F238E27FC236}">
                  <a16:creationId xmlns:a16="http://schemas.microsoft.com/office/drawing/2014/main" id="{78F3EDF5-B595-4D08-9F3E-842C8E8CA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77" name="rina-2br">
            <a:extLst>
              <a:ext uri="{FF2B5EF4-FFF2-40B4-BE49-F238E27FC236}">
                <a16:creationId xmlns:a16="http://schemas.microsoft.com/office/drawing/2014/main" id="{F436BCED-9846-4E24-A2D4-0F126971D39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AA830F83-0EF4-4326-A37E-D7B0484FD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F53D6952-82B7-4478-9280-C6EDE02E08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AF79537D-C2A5-439F-9008-50407AD71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79FE34EF-58FE-45A0-8A89-C36782AC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EF1E21E8-9D94-4546-8407-97A832AD3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8035AD50-80A7-4AEA-8259-E57ECEE55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05CE7CE7-7696-470F-8D91-DC9517CB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30" name="rina-2br">
            <a:extLst>
              <a:ext uri="{FF2B5EF4-FFF2-40B4-BE49-F238E27FC236}">
                <a16:creationId xmlns:a16="http://schemas.microsoft.com/office/drawing/2014/main" id="{D0F2B571-766F-442A-8F58-9B800DEB038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31" name="10-grid">
              <a:extLst>
                <a:ext uri="{FF2B5EF4-FFF2-40B4-BE49-F238E27FC236}">
                  <a16:creationId xmlns:a16="http://schemas.microsoft.com/office/drawing/2014/main" id="{8F8C1A7A-8B29-47AF-B664-7AD783A34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4C650E77-1EB0-4138-BD72-88492FE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3" name="12-system-names">
              <a:extLst>
                <a:ext uri="{FF2B5EF4-FFF2-40B4-BE49-F238E27FC236}">
                  <a16:creationId xmlns:a16="http://schemas.microsoft.com/office/drawing/2014/main" id="{170379D2-CB07-466E-8D48-3791C8492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20-system-grey">
              <a:extLst>
                <a:ext uri="{FF2B5EF4-FFF2-40B4-BE49-F238E27FC236}">
                  <a16:creationId xmlns:a16="http://schemas.microsoft.com/office/drawing/2014/main" id="{370F1AE1-8834-4F29-9F9D-5ACCDAC4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0C33932E-C367-4F83-9DCD-1F40BB278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FF95C364-C0B7-455A-B3DA-933C1A379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7" name="32-acr-color">
              <a:extLst>
                <a:ext uri="{FF2B5EF4-FFF2-40B4-BE49-F238E27FC236}">
                  <a16:creationId xmlns:a16="http://schemas.microsoft.com/office/drawing/2014/main" id="{5279F75E-5AF1-4E13-8F7B-A7880BEE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8" name="40-process-grey">
              <a:extLst>
                <a:ext uri="{FF2B5EF4-FFF2-40B4-BE49-F238E27FC236}">
                  <a16:creationId xmlns:a16="http://schemas.microsoft.com/office/drawing/2014/main" id="{71CB238B-09C6-4503-8953-F4CD4ADA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42-acr">
              <a:extLst>
                <a:ext uri="{FF2B5EF4-FFF2-40B4-BE49-F238E27FC236}">
                  <a16:creationId xmlns:a16="http://schemas.microsoft.com/office/drawing/2014/main" id="{899DD941-3B08-478B-85A8-649323D26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0" name="43-edge-system">
              <a:extLst>
                <a:ext uri="{FF2B5EF4-FFF2-40B4-BE49-F238E27FC236}">
                  <a16:creationId xmlns:a16="http://schemas.microsoft.com/office/drawing/2014/main" id="{2E17EB2D-5CC1-46FD-AA2A-17067B98B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87849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common network schema fingerprints</a:t>
            </a:r>
          </a:p>
        </p:txBody>
      </p:sp>
      <p:grpSp>
        <p:nvGrpSpPr>
          <p:cNvPr id="58" name="rina-2br">
            <a:extLst>
              <a:ext uri="{FF2B5EF4-FFF2-40B4-BE49-F238E27FC236}">
                <a16:creationId xmlns:a16="http://schemas.microsoft.com/office/drawing/2014/main" id="{59D2906D-5614-4EAE-8698-EA8BD47D5256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61498DB-842D-4933-9153-0024F0CB6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34C50AE-C9AE-4647-9D0B-3915A798C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CEA18F6-20FC-4A9F-80F0-528DA8F2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8" name="rina-2br">
            <a:extLst>
              <a:ext uri="{FF2B5EF4-FFF2-40B4-BE49-F238E27FC236}">
                <a16:creationId xmlns:a16="http://schemas.microsoft.com/office/drawing/2014/main" id="{F76C2B27-4124-44BA-BDD9-144DD3D7CBB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4D1121D4-7F83-489F-AB16-72F4E23F5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1" name="20-system-color">
              <a:extLst>
                <a:ext uri="{FF2B5EF4-FFF2-40B4-BE49-F238E27FC236}">
                  <a16:creationId xmlns:a16="http://schemas.microsoft.com/office/drawing/2014/main" id="{3E8881CC-B470-4007-82DE-DA4AE334C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1-cells">
              <a:extLst>
                <a:ext uri="{FF2B5EF4-FFF2-40B4-BE49-F238E27FC236}">
                  <a16:creationId xmlns:a16="http://schemas.microsoft.com/office/drawing/2014/main" id="{01C000E3-0A33-4A47-BB24-E1C597D1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br">
            <a:extLst>
              <a:ext uri="{FF2B5EF4-FFF2-40B4-BE49-F238E27FC236}">
                <a16:creationId xmlns:a16="http://schemas.microsoft.com/office/drawing/2014/main" id="{2BAD7BF8-755D-48CB-93EF-4F66E14E3F8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02181DE-B0CD-4AC5-882E-A205286B7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05" name="30-layer-blue">
              <a:extLst>
                <a:ext uri="{FF2B5EF4-FFF2-40B4-BE49-F238E27FC236}">
                  <a16:creationId xmlns:a16="http://schemas.microsoft.com/office/drawing/2014/main" id="{D80EA5B4-4576-4D58-8A7C-E0FEF36C5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3" name="rina-2br">
            <a:extLst>
              <a:ext uri="{FF2B5EF4-FFF2-40B4-BE49-F238E27FC236}">
                <a16:creationId xmlns:a16="http://schemas.microsoft.com/office/drawing/2014/main" id="{F66193CB-F9C8-432F-BBCE-3D6DD10CAC0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AF03D6EF-C5A6-4D41-83D4-0499B707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AA33B8A1-4625-4DD8-8AEE-7F1E98B2B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0" name="rina-2br">
            <a:extLst>
              <a:ext uri="{FF2B5EF4-FFF2-40B4-BE49-F238E27FC236}">
                <a16:creationId xmlns:a16="http://schemas.microsoft.com/office/drawing/2014/main" id="{58502344-827C-4F94-B300-D1AFF88426DA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141" name="11-phy-full">
              <a:extLst>
                <a:ext uri="{FF2B5EF4-FFF2-40B4-BE49-F238E27FC236}">
                  <a16:creationId xmlns:a16="http://schemas.microsoft.com/office/drawing/2014/main" id="{54104039-605D-4DC5-BB3A-8102E5749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0CF68318-A64A-4B8F-92AD-7F633601E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1" name="40-process-grey">
              <a:extLst>
                <a:ext uri="{FF2B5EF4-FFF2-40B4-BE49-F238E27FC236}">
                  <a16:creationId xmlns:a16="http://schemas.microsoft.com/office/drawing/2014/main" id="{5D1C9252-350B-4A5A-90F8-B91BA2E1F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2" name="43-edge-system">
              <a:extLst>
                <a:ext uri="{FF2B5EF4-FFF2-40B4-BE49-F238E27FC236}">
                  <a16:creationId xmlns:a16="http://schemas.microsoft.com/office/drawing/2014/main" id="{5ED43900-3636-4063-BABF-6D6F48589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8" name="rina-2br">
            <a:extLst>
              <a:ext uri="{FF2B5EF4-FFF2-40B4-BE49-F238E27FC236}">
                <a16:creationId xmlns:a16="http://schemas.microsoft.com/office/drawing/2014/main" id="{0474094F-29C7-4FC7-B304-BDE40EF255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0D83EA9-D23C-49D4-BA3E-9B1E3FB7F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9044DD85-BD97-45E3-9F0D-BFB513D3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C949D40-42B2-49C3-AEE5-368E9781F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40EE952F-395E-4929-AD9C-B608B106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4" name="rina-2br">
            <a:extLst>
              <a:ext uri="{FF2B5EF4-FFF2-40B4-BE49-F238E27FC236}">
                <a16:creationId xmlns:a16="http://schemas.microsoft.com/office/drawing/2014/main" id="{574706D0-F130-4DDB-986C-3218E4CA797E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3F158ABF-126D-42D0-B531-219DBBC95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DDAB0FEF-4F98-445E-91EE-90BDC16D2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6" name="44-edge-layer">
              <a:extLst>
                <a:ext uri="{FF2B5EF4-FFF2-40B4-BE49-F238E27FC236}">
                  <a16:creationId xmlns:a16="http://schemas.microsoft.com/office/drawing/2014/main" id="{954509BD-CA2C-4373-B994-48BC15A27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4" name="rina-2br">
            <a:extLst>
              <a:ext uri="{FF2B5EF4-FFF2-40B4-BE49-F238E27FC236}">
                <a16:creationId xmlns:a16="http://schemas.microsoft.com/office/drawing/2014/main" id="{0762009A-1EC0-4328-B018-2B16A914B39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235" name="40-process-blue">
              <a:extLst>
                <a:ext uri="{FF2B5EF4-FFF2-40B4-BE49-F238E27FC236}">
                  <a16:creationId xmlns:a16="http://schemas.microsoft.com/office/drawing/2014/main" id="{D005D57E-D3C1-40F6-8813-60BC62966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7F850EA3-CAAE-4B84-8280-A599494E3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6" name="rina-2br">
            <a:extLst>
              <a:ext uri="{FF2B5EF4-FFF2-40B4-BE49-F238E27FC236}">
                <a16:creationId xmlns:a16="http://schemas.microsoft.com/office/drawing/2014/main" id="{C7D92B7D-1378-4152-B7DC-7F15EF181117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41C0F846-6531-42D2-8307-01F236AB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7F4BA08C-DA06-42EE-B3C8-F1535832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4EA57AE1-04E6-43FB-B930-D709BBFAA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E2813BC4-8F07-440A-A35E-833FEB0B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9" name="rina-2br">
            <a:extLst>
              <a:ext uri="{FF2B5EF4-FFF2-40B4-BE49-F238E27FC236}">
                <a16:creationId xmlns:a16="http://schemas.microsoft.com/office/drawing/2014/main" id="{B6ABAC8A-6311-44DD-A129-EE76446C8623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0D0EDC4B-A74B-48D9-8188-EB087C8B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1" name="20-system-blue">
              <a:extLst>
                <a:ext uri="{FF2B5EF4-FFF2-40B4-BE49-F238E27FC236}">
                  <a16:creationId xmlns:a16="http://schemas.microsoft.com/office/drawing/2014/main" id="{7E8C5915-6476-4CAD-9247-62A4B7D82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0-layer-color">
              <a:extLst>
                <a:ext uri="{FF2B5EF4-FFF2-40B4-BE49-F238E27FC236}">
                  <a16:creationId xmlns:a16="http://schemas.microsoft.com/office/drawing/2014/main" id="{A302C92E-E80E-4D52-AB2E-5EE4974DF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4" name="31-frame-color">
              <a:extLst>
                <a:ext uri="{FF2B5EF4-FFF2-40B4-BE49-F238E27FC236}">
                  <a16:creationId xmlns:a16="http://schemas.microsoft.com/office/drawing/2014/main" id="{EC32F19E-7E45-4E05-BD34-0436DC06A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5" name="rina-2br">
            <a:extLst>
              <a:ext uri="{FF2B5EF4-FFF2-40B4-BE49-F238E27FC236}">
                <a16:creationId xmlns:a16="http://schemas.microsoft.com/office/drawing/2014/main" id="{7CCFBE3C-C2E5-49D2-BA33-BBA8832AE7D4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246" name="11-phy-full">
              <a:extLst>
                <a:ext uri="{FF2B5EF4-FFF2-40B4-BE49-F238E27FC236}">
                  <a16:creationId xmlns:a16="http://schemas.microsoft.com/office/drawing/2014/main" id="{6B49AAA3-0DEB-46CF-8D22-80B723EDD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7" name="20-system-blue">
              <a:extLst>
                <a:ext uri="{FF2B5EF4-FFF2-40B4-BE49-F238E27FC236}">
                  <a16:creationId xmlns:a16="http://schemas.microsoft.com/office/drawing/2014/main" id="{8C1B73BC-1C89-410E-BD8B-E34270FAE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0-layer-grey">
              <a:extLst>
                <a:ext uri="{FF2B5EF4-FFF2-40B4-BE49-F238E27FC236}">
                  <a16:creationId xmlns:a16="http://schemas.microsoft.com/office/drawing/2014/main" id="{733B568E-882A-42E8-97F3-5E559DA31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DB7BC2C-D587-46F5-B99D-665F52831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blue">
              <a:extLst>
                <a:ext uri="{FF2B5EF4-FFF2-40B4-BE49-F238E27FC236}">
                  <a16:creationId xmlns:a16="http://schemas.microsoft.com/office/drawing/2014/main" id="{EF9A01F0-9DB2-4CE7-B568-6E2EF00AD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9" name="43-edge-system">
              <a:extLst>
                <a:ext uri="{FF2B5EF4-FFF2-40B4-BE49-F238E27FC236}">
                  <a16:creationId xmlns:a16="http://schemas.microsoft.com/office/drawing/2014/main" id="{429F2F9A-91D0-4F10-ADA4-2C7748D4D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7" name="rina-2br">
            <a:extLst>
              <a:ext uri="{FF2B5EF4-FFF2-40B4-BE49-F238E27FC236}">
                <a16:creationId xmlns:a16="http://schemas.microsoft.com/office/drawing/2014/main" id="{C54B5846-138C-450F-A696-F23FE3072992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45E137D2-343F-489A-881B-856D574D6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03" name="20-system-grey">
              <a:extLst>
                <a:ext uri="{FF2B5EF4-FFF2-40B4-BE49-F238E27FC236}">
                  <a16:creationId xmlns:a16="http://schemas.microsoft.com/office/drawing/2014/main" id="{5E39E15F-E72F-4F7E-BE47-F4052A5AB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30-layer-color">
              <a:extLst>
                <a:ext uri="{FF2B5EF4-FFF2-40B4-BE49-F238E27FC236}">
                  <a16:creationId xmlns:a16="http://schemas.microsoft.com/office/drawing/2014/main" id="{BCC804DE-577F-4436-A0FF-365FB2CC8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84631D0B-AC3D-4AA7-8D79-5F1C47302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A460F260-10BD-425B-BAD2-AC191CEF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43-edge-system">
              <a:extLst>
                <a:ext uri="{FF2B5EF4-FFF2-40B4-BE49-F238E27FC236}">
                  <a16:creationId xmlns:a16="http://schemas.microsoft.com/office/drawing/2014/main" id="{030ED117-82BC-48C2-AB66-27E6149BF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29428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D3B3C440-EEC7-4FBE-91A2-4A0B7D997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25" name="rina-2br-layfp">
            <a:extLst>
              <a:ext uri="{FF2B5EF4-FFF2-40B4-BE49-F238E27FC236}">
                <a16:creationId xmlns:a16="http://schemas.microsoft.com/office/drawing/2014/main" id="{35BE4942-CBAC-47F3-AC49-2358169E63C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6646"/>
            <a:ext cx="5472000" cy="2291765"/>
            <a:chOff x="0" y="875893"/>
            <a:chExt cx="12192000" cy="510621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C40345A0-E3D9-401D-A022-30AFF9DEF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89AF88E-A5FA-424D-A2BF-6110E3C2B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5" name="rina-2br-layfp">
            <a:extLst>
              <a:ext uri="{FF2B5EF4-FFF2-40B4-BE49-F238E27FC236}">
                <a16:creationId xmlns:a16="http://schemas.microsoft.com/office/drawing/2014/main" id="{35FE61C5-F030-42EB-8472-ED51EE61FD9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5153"/>
            <a:ext cx="5472000" cy="2291765"/>
            <a:chOff x="0" y="875893"/>
            <a:chExt cx="12192000" cy="5106214"/>
          </a:xfrm>
        </p:grpSpPr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A5B0B725-71AA-492B-AB5B-4FA3D711B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2D5C9416-C54E-4191-B2C3-099B0860D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2br-layfp">
            <a:extLst>
              <a:ext uri="{FF2B5EF4-FFF2-40B4-BE49-F238E27FC236}">
                <a16:creationId xmlns:a16="http://schemas.microsoft.com/office/drawing/2014/main" id="{11E1F0E6-4218-4E81-9E36-48EA07C23C4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8A1FE765-CDCC-480E-A460-00821E2D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648EB64-4152-4157-BFB9-4063B7A0A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EFA8806D-171E-490E-B223-5FEFC18074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76099"/>
            <a:ext cx="3524214" cy="1476000"/>
          </a:xfrm>
          <a:prstGeom prst="rect">
            <a:avLst/>
          </a:prstGeom>
        </p:spPr>
      </p:pic>
      <p:pic>
        <p:nvPicPr>
          <p:cNvPr id="66" name="51-sysfp-bu-circle">
            <a:extLst>
              <a:ext uri="{FF2B5EF4-FFF2-40B4-BE49-F238E27FC236}">
                <a16:creationId xmlns:a16="http://schemas.microsoft.com/office/drawing/2014/main" id="{970B0343-8C6B-442D-9F07-64AFF1C488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03864"/>
            <a:ext cx="3524214" cy="1476000"/>
          </a:xfrm>
          <a:prstGeom prst="rect">
            <a:avLst/>
          </a:prstGeom>
        </p:spPr>
      </p:pic>
      <p:pic>
        <p:nvPicPr>
          <p:cNvPr id="72" name="51-sysfp-bu-octagon">
            <a:extLst>
              <a:ext uri="{FF2B5EF4-FFF2-40B4-BE49-F238E27FC236}">
                <a16:creationId xmlns:a16="http://schemas.microsoft.com/office/drawing/2014/main" id="{767CF000-D5A7-4308-937E-CCCE410C1B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9235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3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3" name="rina-2br-3d">
            <a:extLst>
              <a:ext uri="{FF2B5EF4-FFF2-40B4-BE49-F238E27FC236}">
                <a16:creationId xmlns:a16="http://schemas.microsoft.com/office/drawing/2014/main" id="{62CC5F84-D314-4B2F-84EA-E278F2A71C33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32" name="75-3d-prism-phy">
              <a:extLst>
                <a:ext uri="{FF2B5EF4-FFF2-40B4-BE49-F238E27FC236}">
                  <a16:creationId xmlns:a16="http://schemas.microsoft.com/office/drawing/2014/main" id="{04747593-BE83-4637-9F47-779B5BF70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5" name="76-3d-prism-color">
              <a:extLst>
                <a:ext uri="{FF2B5EF4-FFF2-40B4-BE49-F238E27FC236}">
                  <a16:creationId xmlns:a16="http://schemas.microsoft.com/office/drawing/2014/main" id="{DE05A8AF-8CA1-4187-90CA-8D852AB70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7" name="rina-2br-3d">
            <a:extLst>
              <a:ext uri="{FF2B5EF4-FFF2-40B4-BE49-F238E27FC236}">
                <a16:creationId xmlns:a16="http://schemas.microsoft.com/office/drawing/2014/main" id="{E3F31CB7-799F-4C7B-9931-56162C7D8A92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8" name="71-3d-cube-phy">
              <a:extLst>
                <a:ext uri="{FF2B5EF4-FFF2-40B4-BE49-F238E27FC236}">
                  <a16:creationId xmlns:a16="http://schemas.microsoft.com/office/drawing/2014/main" id="{0EDC081D-18AA-4F59-8BF4-E5196B51F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9" name="72-3d-cube-blue">
              <a:extLst>
                <a:ext uri="{FF2B5EF4-FFF2-40B4-BE49-F238E27FC236}">
                  <a16:creationId xmlns:a16="http://schemas.microsoft.com/office/drawing/2014/main" id="{7CB4DE4A-6825-4756-BAC1-4A20F930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51" name="rina-2br-3d">
            <a:extLst>
              <a:ext uri="{FF2B5EF4-FFF2-40B4-BE49-F238E27FC236}">
                <a16:creationId xmlns:a16="http://schemas.microsoft.com/office/drawing/2014/main" id="{C43737F7-8645-408B-B575-CA813ADE008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EFDE146E-D4F7-4CA1-9ED3-EC860E72E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7" name="74-3d-cylinder-grey">
              <a:extLst>
                <a:ext uri="{FF2B5EF4-FFF2-40B4-BE49-F238E27FC236}">
                  <a16:creationId xmlns:a16="http://schemas.microsoft.com/office/drawing/2014/main" id="{9689D225-7822-4698-AFF1-50214FC65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7" name="rina-2br-3d">
            <a:extLst>
              <a:ext uri="{FF2B5EF4-FFF2-40B4-BE49-F238E27FC236}">
                <a16:creationId xmlns:a16="http://schemas.microsoft.com/office/drawing/2014/main" id="{8894FED0-03F5-4778-A970-1BF4719C1CF1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64CBF4E0-009D-4749-BDB1-92265A9E0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0" name="72-3d-cube-color">
              <a:extLst>
                <a:ext uri="{FF2B5EF4-FFF2-40B4-BE49-F238E27FC236}">
                  <a16:creationId xmlns:a16="http://schemas.microsoft.com/office/drawing/2014/main" id="{6EBA19A5-CC44-440E-82E7-2EBDDFA3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18409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29684708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extensible with more routers</a:t>
            </a:r>
          </a:p>
        </p:txBody>
      </p:sp>
      <p:grpSp>
        <p:nvGrpSpPr>
          <p:cNvPr id="12" name="rina-2br-ir">
            <a:extLst>
              <a:ext uri="{FF2B5EF4-FFF2-40B4-BE49-F238E27FC236}">
                <a16:creationId xmlns:a16="http://schemas.microsoft.com/office/drawing/2014/main" id="{15DAB4E1-ED00-408A-A197-BC5D8B36722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55685BD3-E6E7-4E6B-B86F-EACEF72E5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AD726DB6-C693-4949-B529-FE27158C2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762012A7-FF77-49DC-8E66-05BA32D32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C845789-7F7B-4EB7-BCAE-270892C30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4A2F7088-DC03-4966-BEDC-2B265FE3B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C160F709-5DE6-420D-8CD9-F9AE816BE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787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br-ir">
            <a:extLst>
              <a:ext uri="{FF2B5EF4-FFF2-40B4-BE49-F238E27FC236}">
                <a16:creationId xmlns:a16="http://schemas.microsoft.com/office/drawing/2014/main" id="{67D52BB2-C80B-4E78-BAF4-AC98C96B9F38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9796F577-85A0-4D16-B2E1-BD84E528E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703268B7-DCA3-4D0A-A908-7AF943AE0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9E82CD43-488E-4640-A2D8-B975B1498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9ECA678C-3A16-4F8D-85B5-65CB19788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9A1CCE4A-E546-4D68-8125-8EFE4EA4C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br-ir">
            <a:extLst>
              <a:ext uri="{FF2B5EF4-FFF2-40B4-BE49-F238E27FC236}">
                <a16:creationId xmlns:a16="http://schemas.microsoft.com/office/drawing/2014/main" id="{C5074A0E-829F-4AA4-A25F-03651F74917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7B6152DE-3D82-4FC4-ACF5-A09E0BCA1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26BDBDB1-8554-4E65-9122-B99CCC1FD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1DEF2D3D-CBD9-424E-916D-7E0DEAEC9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0709E832-14E9-411D-8701-2B091283D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890BAC12-6AFE-4A5A-90B0-B468AAF64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5A772C33-1A72-4CB1-AD07-3ABEDA1E9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48399A73-FE66-4985-8B95-92A39183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8" name="rina-2br-ir">
            <a:extLst>
              <a:ext uri="{FF2B5EF4-FFF2-40B4-BE49-F238E27FC236}">
                <a16:creationId xmlns:a16="http://schemas.microsoft.com/office/drawing/2014/main" id="{4134AD27-7D15-4A5E-85C0-5A9BA9F3713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D7A1EBB4-E331-4332-ACCB-843EBD3E7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153355CC-41BC-4B3E-9727-50E56AF4A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2C40C0BF-D82C-4A4E-80F7-9CC3D87A8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20-system-grey">
              <a:extLst>
                <a:ext uri="{FF2B5EF4-FFF2-40B4-BE49-F238E27FC236}">
                  <a16:creationId xmlns:a16="http://schemas.microsoft.com/office/drawing/2014/main" id="{23DC6DD4-7A5A-47CE-8F71-A2CE6454D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30-layer-color">
              <a:extLst>
                <a:ext uri="{FF2B5EF4-FFF2-40B4-BE49-F238E27FC236}">
                  <a16:creationId xmlns:a16="http://schemas.microsoft.com/office/drawing/2014/main" id="{2315D09F-B68D-40BA-BB30-01B755C7F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31-frame-color">
              <a:extLst>
                <a:ext uri="{FF2B5EF4-FFF2-40B4-BE49-F238E27FC236}">
                  <a16:creationId xmlns:a16="http://schemas.microsoft.com/office/drawing/2014/main" id="{742BBB5D-7A12-4E9E-ACDD-D2CF60EDC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5" name="32-acr-color">
              <a:extLst>
                <a:ext uri="{FF2B5EF4-FFF2-40B4-BE49-F238E27FC236}">
                  <a16:creationId xmlns:a16="http://schemas.microsoft.com/office/drawing/2014/main" id="{C94E1BBD-7E38-4322-AE5B-361854017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677AB971-BE52-4461-9D3A-55A9B4D5F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7" name="42-acr">
              <a:extLst>
                <a:ext uri="{FF2B5EF4-FFF2-40B4-BE49-F238E27FC236}">
                  <a16:creationId xmlns:a16="http://schemas.microsoft.com/office/drawing/2014/main" id="{76E94192-011F-4A30-AAD9-7D3A6B210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8" name="43-edge-system">
              <a:extLst>
                <a:ext uri="{FF2B5EF4-FFF2-40B4-BE49-F238E27FC236}">
                  <a16:creationId xmlns:a16="http://schemas.microsoft.com/office/drawing/2014/main" id="{79C5ABD2-E099-4488-8CB7-C4CD7DE16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0" name="rina-2br-ir">
            <a:extLst>
              <a:ext uri="{FF2B5EF4-FFF2-40B4-BE49-F238E27FC236}">
                <a16:creationId xmlns:a16="http://schemas.microsoft.com/office/drawing/2014/main" id="{848D6FC8-E35E-4CE5-B0EF-9D177D52AB91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D0D442A2-C586-45D2-809A-E727E63E4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E2760F-8FE5-44F6-9DA8-BB8896E4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0C27FA31-FA64-47C6-A15E-009C87F97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519E9EAC-132E-442C-8ACD-4B61742F3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E7A9E921-BF6B-4E4F-AC1E-6313E9795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5D908653-5C9B-4BF1-BB47-CB2485A7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9" name="31-frame-color">
              <a:extLst>
                <a:ext uri="{FF2B5EF4-FFF2-40B4-BE49-F238E27FC236}">
                  <a16:creationId xmlns:a16="http://schemas.microsoft.com/office/drawing/2014/main" id="{3928261A-BFCC-449B-9B93-83A138E74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9406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D86778-F50E-418A-99FE-887A4088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document</a:t>
            </a:r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B9590-592A-4FAC-9A75-3BF40B100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This work is licensed under a Creative Commons Attribution-</a:t>
            </a:r>
            <a:r>
              <a:rPr lang="en-US" noProof="0" dirty="0" err="1"/>
              <a:t>ShareAlike</a:t>
            </a:r>
            <a:r>
              <a:rPr lang="en-US" noProof="0" dirty="0"/>
              <a:t> International License </a:t>
            </a:r>
            <a:r>
              <a:rPr lang="en-US" noProof="0" dirty="0">
                <a:hlinkClick r:id="rId2"/>
              </a:rPr>
              <a:t>link</a:t>
            </a:r>
            <a:r>
              <a:rPr lang="en-US" noProof="0" dirty="0"/>
              <a:t> </a:t>
            </a:r>
          </a:p>
          <a:p>
            <a:endParaRPr lang="en-US" noProof="0" dirty="0"/>
          </a:p>
          <a:p>
            <a:r>
              <a:rPr lang="en-US" dirty="0"/>
              <a:t>For attribution please see</a:t>
            </a:r>
          </a:p>
          <a:p>
            <a:pPr lvl="1"/>
            <a:r>
              <a:rPr lang="en-US" dirty="0">
                <a:hlinkClick r:id="rId3"/>
              </a:rPr>
              <a:t>vdmeer.github.io/</a:t>
            </a:r>
            <a:r>
              <a:rPr lang="en-US" dirty="0" err="1">
                <a:hlinkClick r:id="rId3"/>
              </a:rPr>
              <a:t>skb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/attribution.html</a:t>
            </a:r>
            <a:endParaRPr lang="en-US" dirty="0"/>
          </a:p>
          <a:p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2159B-9540-4D22-8BD3-43900D669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756" y="191521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889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common network schema fingerprints</a:t>
            </a:r>
          </a:p>
        </p:txBody>
      </p:sp>
      <p:grpSp>
        <p:nvGrpSpPr>
          <p:cNvPr id="38" name="rina-2br-ir">
            <a:extLst>
              <a:ext uri="{FF2B5EF4-FFF2-40B4-BE49-F238E27FC236}">
                <a16:creationId xmlns:a16="http://schemas.microsoft.com/office/drawing/2014/main" id="{7E54A98C-907E-438A-AEC1-44039784E943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1" cy="1008000"/>
            <a:chOff x="0" y="875893"/>
            <a:chExt cx="12192000" cy="510621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4321F91B-1B81-4AD5-AD5D-D35D60D1F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5CB30811-619D-46DD-8339-89A1BE845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01DD332A-BD4C-4C37-93E8-E55477C6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5" name="rina-2br-ir">
            <a:extLst>
              <a:ext uri="{FF2B5EF4-FFF2-40B4-BE49-F238E27FC236}">
                <a16:creationId xmlns:a16="http://schemas.microsoft.com/office/drawing/2014/main" id="{E5D3159A-1F8B-4CE9-898E-8090012D5B48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1" cy="1008000"/>
            <a:chOff x="0" y="875893"/>
            <a:chExt cx="12192000" cy="5106214"/>
          </a:xfrm>
        </p:grpSpPr>
        <p:pic>
          <p:nvPicPr>
            <p:cNvPr id="177" name="11-phy-full">
              <a:extLst>
                <a:ext uri="{FF2B5EF4-FFF2-40B4-BE49-F238E27FC236}">
                  <a16:creationId xmlns:a16="http://schemas.microsoft.com/office/drawing/2014/main" id="{D1567DB2-652A-4BC6-AEC3-01F3F446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79" name="20-system-color">
              <a:extLst>
                <a:ext uri="{FF2B5EF4-FFF2-40B4-BE49-F238E27FC236}">
                  <a16:creationId xmlns:a16="http://schemas.microsoft.com/office/drawing/2014/main" id="{47F3EA68-AC28-4C5A-A11D-56DDD1E8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0" name="21-cells">
              <a:extLst>
                <a:ext uri="{FF2B5EF4-FFF2-40B4-BE49-F238E27FC236}">
                  <a16:creationId xmlns:a16="http://schemas.microsoft.com/office/drawing/2014/main" id="{0BEAA3F9-8F52-408C-B83C-179EDD8B1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1" name="rina-2br-ir">
            <a:extLst>
              <a:ext uri="{FF2B5EF4-FFF2-40B4-BE49-F238E27FC236}">
                <a16:creationId xmlns:a16="http://schemas.microsoft.com/office/drawing/2014/main" id="{0EBC22D6-D9CE-429D-8E7F-2902137F6B07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1" cy="1008000"/>
            <a:chOff x="0" y="875893"/>
            <a:chExt cx="12192000" cy="5106214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61768EA9-E568-4549-8ABA-9F9FB061A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08" name="30-layer-blue">
              <a:extLst>
                <a:ext uri="{FF2B5EF4-FFF2-40B4-BE49-F238E27FC236}">
                  <a16:creationId xmlns:a16="http://schemas.microsoft.com/office/drawing/2014/main" id="{B29CA56F-D192-4DA8-95A1-FFA50A0FB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1" name="rina-2br-ir">
            <a:extLst>
              <a:ext uri="{FF2B5EF4-FFF2-40B4-BE49-F238E27FC236}">
                <a16:creationId xmlns:a16="http://schemas.microsoft.com/office/drawing/2014/main" id="{33A438EC-8876-461C-B578-DFC7119A66AB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1" cy="1008000"/>
            <a:chOff x="0" y="875893"/>
            <a:chExt cx="12192000" cy="5106214"/>
          </a:xfrm>
        </p:grpSpPr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09FB25E6-4C87-4202-BCDC-9493B8B9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85" name="30-layer-color">
              <a:extLst>
                <a:ext uri="{FF2B5EF4-FFF2-40B4-BE49-F238E27FC236}">
                  <a16:creationId xmlns:a16="http://schemas.microsoft.com/office/drawing/2014/main" id="{06949E2B-54D7-4268-BB6F-017435D4F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4" name="rina-2br-ir">
            <a:extLst>
              <a:ext uri="{FF2B5EF4-FFF2-40B4-BE49-F238E27FC236}">
                <a16:creationId xmlns:a16="http://schemas.microsoft.com/office/drawing/2014/main" id="{69384F18-7E41-45EE-A2B9-C088EB05785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1" cy="1008000"/>
            <a:chOff x="0" y="875893"/>
            <a:chExt cx="12192000" cy="5106214"/>
          </a:xfrm>
        </p:grpSpPr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7EA6576B-D34F-4059-B71D-01FA8226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87" name="20-system-blue">
              <a:extLst>
                <a:ext uri="{FF2B5EF4-FFF2-40B4-BE49-F238E27FC236}">
                  <a16:creationId xmlns:a16="http://schemas.microsoft.com/office/drawing/2014/main" id="{F80099AD-0193-4939-8BD6-E6CF26F18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40-process-blue">
              <a:extLst>
                <a:ext uri="{FF2B5EF4-FFF2-40B4-BE49-F238E27FC236}">
                  <a16:creationId xmlns:a16="http://schemas.microsoft.com/office/drawing/2014/main" id="{18303E20-BAC5-44E5-A375-81123667B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6B86A382-7EC1-4507-A693-2D57ACA51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9B7AC53E-C9AA-4957-A413-B0CB4B091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6" name="rina-2br-ir">
            <a:extLst>
              <a:ext uri="{FF2B5EF4-FFF2-40B4-BE49-F238E27FC236}">
                <a16:creationId xmlns:a16="http://schemas.microsoft.com/office/drawing/2014/main" id="{D4BB8F4E-8C7C-4FCF-AC50-2AF30856A58B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1" cy="1008000"/>
            <a:chOff x="0" y="875893"/>
            <a:chExt cx="12192000" cy="5106214"/>
          </a:xfrm>
        </p:grpSpPr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6D0EA18E-49B1-4676-A3FE-AE36B87BF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AE156866-FC36-4C68-8FA6-DCB2EB69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0-process-blue">
              <a:extLst>
                <a:ext uri="{FF2B5EF4-FFF2-40B4-BE49-F238E27FC236}">
                  <a16:creationId xmlns:a16="http://schemas.microsoft.com/office/drawing/2014/main" id="{05B497E4-5591-4777-B1F3-225E2ACCD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40-process-grey">
              <a:extLst>
                <a:ext uri="{FF2B5EF4-FFF2-40B4-BE49-F238E27FC236}">
                  <a16:creationId xmlns:a16="http://schemas.microsoft.com/office/drawing/2014/main" id="{42DB7E19-0A8D-4C00-B91A-C3817FFD2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43-edge-system">
              <a:extLst>
                <a:ext uri="{FF2B5EF4-FFF2-40B4-BE49-F238E27FC236}">
                  <a16:creationId xmlns:a16="http://schemas.microsoft.com/office/drawing/2014/main" id="{9AB4154F-ED6F-4ECB-BD93-ACF19502C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8" name="rina-2br-ir">
            <a:extLst>
              <a:ext uri="{FF2B5EF4-FFF2-40B4-BE49-F238E27FC236}">
                <a16:creationId xmlns:a16="http://schemas.microsoft.com/office/drawing/2014/main" id="{BDA0BC23-5EC5-4240-87F3-6D24F3BFF32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1" cy="1008000"/>
            <a:chOff x="0" y="875893"/>
            <a:chExt cx="12192000" cy="5106214"/>
          </a:xfrm>
        </p:grpSpPr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A4FA3709-A2DD-46C8-96DC-DA11A1DBF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1" name="43-edge-system">
              <a:extLst>
                <a:ext uri="{FF2B5EF4-FFF2-40B4-BE49-F238E27FC236}">
                  <a16:creationId xmlns:a16="http://schemas.microsoft.com/office/drawing/2014/main" id="{99F99D06-D18D-4C89-924E-9E13E07E1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br-ir">
            <a:extLst>
              <a:ext uri="{FF2B5EF4-FFF2-40B4-BE49-F238E27FC236}">
                <a16:creationId xmlns:a16="http://schemas.microsoft.com/office/drawing/2014/main" id="{1898B57C-737A-4EEC-949A-99DD953C187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1" cy="1008000"/>
            <a:chOff x="0" y="875893"/>
            <a:chExt cx="12192000" cy="5106214"/>
          </a:xfrm>
        </p:grpSpPr>
        <p:pic>
          <p:nvPicPr>
            <p:cNvPr id="206" name="40-process-color">
              <a:extLst>
                <a:ext uri="{FF2B5EF4-FFF2-40B4-BE49-F238E27FC236}">
                  <a16:creationId xmlns:a16="http://schemas.microsoft.com/office/drawing/2014/main" id="{84FA2884-9D75-46B5-BBE3-C8FD03280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BA97B01F-49F3-4E90-B44A-9FE6BE6B1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0" name="44-edge-layer">
              <a:extLst>
                <a:ext uri="{FF2B5EF4-FFF2-40B4-BE49-F238E27FC236}">
                  <a16:creationId xmlns:a16="http://schemas.microsoft.com/office/drawing/2014/main" id="{E3E6F8A6-24DC-43FC-83A0-5CEE16541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7" name="rina-2br-ir">
            <a:extLst>
              <a:ext uri="{FF2B5EF4-FFF2-40B4-BE49-F238E27FC236}">
                <a16:creationId xmlns:a16="http://schemas.microsoft.com/office/drawing/2014/main" id="{A5223470-863A-4455-B568-03F66923DA6A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1" cy="1008000"/>
            <a:chOff x="0" y="875893"/>
            <a:chExt cx="12192000" cy="5106214"/>
          </a:xfrm>
        </p:grpSpPr>
        <p:pic>
          <p:nvPicPr>
            <p:cNvPr id="69" name="11-phy-full">
              <a:extLst>
                <a:ext uri="{FF2B5EF4-FFF2-40B4-BE49-F238E27FC236}">
                  <a16:creationId xmlns:a16="http://schemas.microsoft.com/office/drawing/2014/main" id="{19159711-F40E-476F-AE8A-CDE1FAED9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70" name="20-system-blue">
              <a:extLst>
                <a:ext uri="{FF2B5EF4-FFF2-40B4-BE49-F238E27FC236}">
                  <a16:creationId xmlns:a16="http://schemas.microsoft.com/office/drawing/2014/main" id="{6BEACA66-564F-45D4-AABF-E03321988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C1171AC4-77F1-4822-81B6-33822077D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30-layer-color">
              <a:extLst>
                <a:ext uri="{FF2B5EF4-FFF2-40B4-BE49-F238E27FC236}">
                  <a16:creationId xmlns:a16="http://schemas.microsoft.com/office/drawing/2014/main" id="{D055127F-5377-4160-BD1D-B535EF170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1" name="rina-2br-ir">
            <a:extLst>
              <a:ext uri="{FF2B5EF4-FFF2-40B4-BE49-F238E27FC236}">
                <a16:creationId xmlns:a16="http://schemas.microsoft.com/office/drawing/2014/main" id="{2E75FEA7-4D00-4101-9524-4E3749BB5B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1" cy="1008000"/>
            <a:chOff x="0" y="875893"/>
            <a:chExt cx="12192000" cy="510621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8B8DA4B7-957C-4409-BC18-44A5F43DC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E171330F-C47E-4FAF-8046-F9CA0E73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D5CC7929-84CE-4BE7-A45A-8FC635C9C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31-frame-color">
              <a:extLst>
                <a:ext uri="{FF2B5EF4-FFF2-40B4-BE49-F238E27FC236}">
                  <a16:creationId xmlns:a16="http://schemas.microsoft.com/office/drawing/2014/main" id="{A0D4296E-B104-47AD-A86B-F0B2D661D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3" name="rina-2br-ir">
            <a:extLst>
              <a:ext uri="{FF2B5EF4-FFF2-40B4-BE49-F238E27FC236}">
                <a16:creationId xmlns:a16="http://schemas.microsoft.com/office/drawing/2014/main" id="{B3C93360-5491-435B-B592-2BB3CC9376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1" cy="1008000"/>
            <a:chOff x="0" y="875893"/>
            <a:chExt cx="12192000" cy="510621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1BCE1EAC-BAFC-4FF3-BF23-AC113B04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37" name="20-system-grey">
              <a:extLst>
                <a:ext uri="{FF2B5EF4-FFF2-40B4-BE49-F238E27FC236}">
                  <a16:creationId xmlns:a16="http://schemas.microsoft.com/office/drawing/2014/main" id="{B2BF0FBF-5A84-41D2-9BC2-578A92A71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0" name="30-layer-color">
              <a:extLst>
                <a:ext uri="{FF2B5EF4-FFF2-40B4-BE49-F238E27FC236}">
                  <a16:creationId xmlns:a16="http://schemas.microsoft.com/office/drawing/2014/main" id="{48B7306C-FC72-493C-8F21-E31752DFC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1-frame-color">
              <a:extLst>
                <a:ext uri="{FF2B5EF4-FFF2-40B4-BE49-F238E27FC236}">
                  <a16:creationId xmlns:a16="http://schemas.microsoft.com/office/drawing/2014/main" id="{9A09F9D5-E15B-461D-A086-44E30435A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6" name="40-process-grey">
              <a:extLst>
                <a:ext uri="{FF2B5EF4-FFF2-40B4-BE49-F238E27FC236}">
                  <a16:creationId xmlns:a16="http://schemas.microsoft.com/office/drawing/2014/main" id="{F1D23EBE-1CAD-4D3D-AA25-F619D713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7" name="43-edge-system">
              <a:extLst>
                <a:ext uri="{FF2B5EF4-FFF2-40B4-BE49-F238E27FC236}">
                  <a16:creationId xmlns:a16="http://schemas.microsoft.com/office/drawing/2014/main" id="{8C4B11E2-BC33-47D9-AF48-3D7A0C3A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7" name="rina-2br-ir">
            <a:extLst>
              <a:ext uri="{FF2B5EF4-FFF2-40B4-BE49-F238E27FC236}">
                <a16:creationId xmlns:a16="http://schemas.microsoft.com/office/drawing/2014/main" id="{A57C2AE4-DC9E-4681-8688-D8133BD287BD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1" cy="1008000"/>
            <a:chOff x="0" y="875893"/>
            <a:chExt cx="12192000" cy="510621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2EFDC615-0F75-4AEF-BC3D-0AFADE2B0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9" name="20-system-blue">
              <a:extLst>
                <a:ext uri="{FF2B5EF4-FFF2-40B4-BE49-F238E27FC236}">
                  <a16:creationId xmlns:a16="http://schemas.microsoft.com/office/drawing/2014/main" id="{8398BFB4-2204-4319-8617-D2F6AB71D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3113E52A-FC57-4301-98B4-DA1AF22A2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0108F22D-7554-4A9F-B71E-5AE1149B4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8" name="40-process-blue">
              <a:extLst>
                <a:ext uri="{FF2B5EF4-FFF2-40B4-BE49-F238E27FC236}">
                  <a16:creationId xmlns:a16="http://schemas.microsoft.com/office/drawing/2014/main" id="{41F82C83-4D4D-4B97-9D2E-C1580A91A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3-edge-system">
              <a:extLst>
                <a:ext uri="{FF2B5EF4-FFF2-40B4-BE49-F238E27FC236}">
                  <a16:creationId xmlns:a16="http://schemas.microsoft.com/office/drawing/2014/main" id="{BA99A8A7-5AF4-4D38-BC5D-26686A24C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33347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3135022C-3EAA-43F3-AD53-D9A87155C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14" name="rina-2br-ir-layfp">
            <a:extLst>
              <a:ext uri="{FF2B5EF4-FFF2-40B4-BE49-F238E27FC236}">
                <a16:creationId xmlns:a16="http://schemas.microsoft.com/office/drawing/2014/main" id="{BD90B34D-CCDF-421D-9EC3-B2AD39A3425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828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13EE2333-C449-411F-A661-EB7FFC3C9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A74201AB-C33A-450E-81DE-1094396D9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" name="rina-2br-ir-layfp">
            <a:extLst>
              <a:ext uri="{FF2B5EF4-FFF2-40B4-BE49-F238E27FC236}">
                <a16:creationId xmlns:a16="http://schemas.microsoft.com/office/drawing/2014/main" id="{473E20BD-6D04-4E5D-94D8-EF91F566556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4243"/>
            <a:ext cx="5472000" cy="2291765"/>
            <a:chOff x="0" y="875893"/>
            <a:chExt cx="12192000" cy="5106214"/>
          </a:xfrm>
        </p:grpSpPr>
        <p:pic>
          <p:nvPicPr>
            <p:cNvPr id="25" name="61-layfp-grey">
              <a:extLst>
                <a:ext uri="{FF2B5EF4-FFF2-40B4-BE49-F238E27FC236}">
                  <a16:creationId xmlns:a16="http://schemas.microsoft.com/office/drawing/2014/main" id="{00499667-34CD-4335-A6DB-E42F00354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" name="62-layfp-process-blue">
              <a:extLst>
                <a:ext uri="{FF2B5EF4-FFF2-40B4-BE49-F238E27FC236}">
                  <a16:creationId xmlns:a16="http://schemas.microsoft.com/office/drawing/2014/main" id="{A475C37C-A25B-4CCB-AE25-0E54C136C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9" name="rina-2br-ir-layfp">
            <a:extLst>
              <a:ext uri="{FF2B5EF4-FFF2-40B4-BE49-F238E27FC236}">
                <a16:creationId xmlns:a16="http://schemas.microsoft.com/office/drawing/2014/main" id="{519E528E-41FC-4F1C-AA7B-DF4990A4ED8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31" name="61-layfp-color">
              <a:extLst>
                <a:ext uri="{FF2B5EF4-FFF2-40B4-BE49-F238E27FC236}">
                  <a16:creationId xmlns:a16="http://schemas.microsoft.com/office/drawing/2014/main" id="{2189A474-D41F-488E-AE16-B2264A8AC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A7558CF3-AC31-46E2-9C63-10A905BD4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4C03B7C0-4651-4FCA-BD5C-7167DAA349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96885"/>
            <a:ext cx="3524214" cy="1476000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D7F49DE2-3D93-4277-93A6-E1151EB075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85050"/>
            <a:ext cx="3524214" cy="1476000"/>
          </a:xfrm>
          <a:prstGeom prst="rect">
            <a:avLst/>
          </a:prstGeom>
        </p:spPr>
      </p:pic>
      <p:pic>
        <p:nvPicPr>
          <p:cNvPr id="58" name="51-sysfp-bu-octagon">
            <a:extLst>
              <a:ext uri="{FF2B5EF4-FFF2-40B4-BE49-F238E27FC236}">
                <a16:creationId xmlns:a16="http://schemas.microsoft.com/office/drawing/2014/main" id="{83B050BC-CF23-4A16-97DF-494803C5ED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66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2br-ir-3d">
            <a:extLst>
              <a:ext uri="{FF2B5EF4-FFF2-40B4-BE49-F238E27FC236}">
                <a16:creationId xmlns:a16="http://schemas.microsoft.com/office/drawing/2014/main" id="{20C9A782-CE22-4E2F-A5AF-ACC6C2053AD5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326336"/>
            <a:ext cx="5040000" cy="2741548"/>
            <a:chOff x="0" y="113032"/>
            <a:chExt cx="12192000" cy="6631935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CDB51040-F10E-4977-9FEB-3D78EBF6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AFEB1159-BF21-4A84-8643-34493057C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33" name="rina-2br-ir-3d">
            <a:extLst>
              <a:ext uri="{FF2B5EF4-FFF2-40B4-BE49-F238E27FC236}">
                <a16:creationId xmlns:a16="http://schemas.microsoft.com/office/drawing/2014/main" id="{515A0229-5E2C-4999-B5F8-7CC0AFDE9D98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326336"/>
            <a:ext cx="5040000" cy="2741548"/>
            <a:chOff x="0" y="113032"/>
            <a:chExt cx="12192000" cy="6631935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725653B9-41FD-45D4-9531-96135107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2633136C-D057-4B34-86C0-FF2B9053F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4" name="rina-2br-ir-3d">
            <a:extLst>
              <a:ext uri="{FF2B5EF4-FFF2-40B4-BE49-F238E27FC236}">
                <a16:creationId xmlns:a16="http://schemas.microsoft.com/office/drawing/2014/main" id="{601C1C4F-7660-4BA9-B7D9-D3620ECA316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119936"/>
            <a:ext cx="5040000" cy="2741548"/>
            <a:chOff x="0" y="113032"/>
            <a:chExt cx="12192000" cy="6631935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52944B6-A7FC-47D6-9E72-184B9557E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66DB9622-C192-43D1-AB23-5BB021BB9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9" name="rina-2br-ir-3d">
            <a:extLst>
              <a:ext uri="{FF2B5EF4-FFF2-40B4-BE49-F238E27FC236}">
                <a16:creationId xmlns:a16="http://schemas.microsoft.com/office/drawing/2014/main" id="{086B3F07-6B15-418C-AD63-8D977FD385A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119936"/>
            <a:ext cx="5040000" cy="2741548"/>
            <a:chOff x="0" y="113032"/>
            <a:chExt cx="12192000" cy="6631935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8E3F880-8FD2-4049-978C-E2F908743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62" name="72-3d-cube-color">
              <a:extLst>
                <a:ext uri="{FF2B5EF4-FFF2-40B4-BE49-F238E27FC236}">
                  <a16:creationId xmlns:a16="http://schemas.microsoft.com/office/drawing/2014/main" id="{8D62C072-4853-462B-AAAF-62DAE625A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9809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Short</a:t>
            </a:r>
          </a:p>
        </p:txBody>
      </p:sp>
    </p:spTree>
    <p:extLst>
      <p:ext uri="{BB962C8B-B14F-4D97-AF65-F5344CB8AC3E}">
        <p14:creationId xmlns:p14="http://schemas.microsoft.com/office/powerpoint/2010/main" val="25130198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system types in 1 network: hosts, border routers, interior router</a:t>
            </a:r>
          </a:p>
          <a:p>
            <a:r>
              <a:rPr lang="en-US" dirty="0"/>
              <a:t>With DAF, service DIF, and backbone DIF</a:t>
            </a:r>
          </a:p>
          <a:p>
            <a:r>
              <a:rPr lang="en-US" dirty="0"/>
              <a:t>All larger networks are extensions of this one</a:t>
            </a:r>
          </a:p>
        </p:txBody>
      </p:sp>
      <p:grpSp>
        <p:nvGrpSpPr>
          <p:cNvPr id="8" name="rina-std-short">
            <a:extLst>
              <a:ext uri="{FF2B5EF4-FFF2-40B4-BE49-F238E27FC236}">
                <a16:creationId xmlns:a16="http://schemas.microsoft.com/office/drawing/2014/main" id="{5AD9F8F5-4E7C-49B2-86DA-754A2579D5B5}"/>
              </a:ext>
            </a:extLst>
          </p:cNvPr>
          <p:cNvGrpSpPr>
            <a:grpSpLocks noChangeAspect="1"/>
          </p:cNvGrpSpPr>
          <p:nvPr/>
        </p:nvGrpSpPr>
        <p:grpSpPr>
          <a:xfrm>
            <a:off x="345431" y="3541829"/>
            <a:ext cx="11509532" cy="2898807"/>
            <a:chOff x="0" y="1893653"/>
            <a:chExt cx="12192000" cy="3070694"/>
          </a:xfrm>
        </p:grpSpPr>
        <p:pic>
          <p:nvPicPr>
            <p:cNvPr id="12" name="11-phy-full">
              <a:extLst>
                <a:ext uri="{FF2B5EF4-FFF2-40B4-BE49-F238E27FC236}">
                  <a16:creationId xmlns:a16="http://schemas.microsoft.com/office/drawing/2014/main" id="{9A769B2C-B148-4809-B634-51534967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E143F6F5-0E70-44C2-B4C5-CD63C4ABF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20-system-blue">
              <a:extLst>
                <a:ext uri="{FF2B5EF4-FFF2-40B4-BE49-F238E27FC236}">
                  <a16:creationId xmlns:a16="http://schemas.microsoft.com/office/drawing/2014/main" id="{88AC56E0-AB5D-4CED-BBCE-4BAE9B09A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5A4AD1FF-CBD7-4FAE-BAB8-73E4BD999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CE53365E-A7BB-4A23-928D-600752CB1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7" name="32-name-color">
              <a:extLst>
                <a:ext uri="{FF2B5EF4-FFF2-40B4-BE49-F238E27FC236}">
                  <a16:creationId xmlns:a16="http://schemas.microsoft.com/office/drawing/2014/main" id="{AF34D2AA-9103-4F6D-9608-A0EF0018A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5694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89" name="rina-std-short">
            <a:extLst>
              <a:ext uri="{FF2B5EF4-FFF2-40B4-BE49-F238E27FC236}">
                <a16:creationId xmlns:a16="http://schemas.microsoft.com/office/drawing/2014/main" id="{8D193F2E-7B7C-4723-A39C-F211539EFAA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90" name="10-grid">
              <a:extLst>
                <a:ext uri="{FF2B5EF4-FFF2-40B4-BE49-F238E27FC236}">
                  <a16:creationId xmlns:a16="http://schemas.microsoft.com/office/drawing/2014/main" id="{D6F648A1-3057-4EA1-BCF4-652B7F32B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9601CB83-A66D-4B71-B657-BCA1C8016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2" name="12-system-names">
              <a:extLst>
                <a:ext uri="{FF2B5EF4-FFF2-40B4-BE49-F238E27FC236}">
                  <a16:creationId xmlns:a16="http://schemas.microsoft.com/office/drawing/2014/main" id="{DEA47362-35BA-498A-B8B0-E71B6161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grey">
              <a:extLst>
                <a:ext uri="{FF2B5EF4-FFF2-40B4-BE49-F238E27FC236}">
                  <a16:creationId xmlns:a16="http://schemas.microsoft.com/office/drawing/2014/main" id="{6B2F1D9F-0BCA-40F9-9322-C13E41C7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4" name="30-layer-color">
              <a:extLst>
                <a:ext uri="{FF2B5EF4-FFF2-40B4-BE49-F238E27FC236}">
                  <a16:creationId xmlns:a16="http://schemas.microsoft.com/office/drawing/2014/main" id="{27DAD70E-A1A1-44C1-B905-11C634645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5" name="31-frame-color">
              <a:extLst>
                <a:ext uri="{FF2B5EF4-FFF2-40B4-BE49-F238E27FC236}">
                  <a16:creationId xmlns:a16="http://schemas.microsoft.com/office/drawing/2014/main" id="{E48FD00B-E07D-426E-A3DF-36BB922CD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6" name="32-acr-color">
              <a:extLst>
                <a:ext uri="{FF2B5EF4-FFF2-40B4-BE49-F238E27FC236}">
                  <a16:creationId xmlns:a16="http://schemas.microsoft.com/office/drawing/2014/main" id="{4D5E12FE-2234-452E-92CF-58493BAD0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7" name="40-process-grey">
              <a:extLst>
                <a:ext uri="{FF2B5EF4-FFF2-40B4-BE49-F238E27FC236}">
                  <a16:creationId xmlns:a16="http://schemas.microsoft.com/office/drawing/2014/main" id="{2C173525-8FF9-4FA9-9AE6-706A750FC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42-acr">
              <a:extLst>
                <a:ext uri="{FF2B5EF4-FFF2-40B4-BE49-F238E27FC236}">
                  <a16:creationId xmlns:a16="http://schemas.microsoft.com/office/drawing/2014/main" id="{32106C77-065C-46C2-A2C2-4048149F1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9" name="43-edge-system">
              <a:extLst>
                <a:ext uri="{FF2B5EF4-FFF2-40B4-BE49-F238E27FC236}">
                  <a16:creationId xmlns:a16="http://schemas.microsoft.com/office/drawing/2014/main" id="{EF125598-984E-4E7F-8192-35F0B0F80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5" name="rina-std-short">
            <a:extLst>
              <a:ext uri="{FF2B5EF4-FFF2-40B4-BE49-F238E27FC236}">
                <a16:creationId xmlns:a16="http://schemas.microsoft.com/office/drawing/2014/main" id="{5D67E685-5B30-4CD5-BA09-DA91F198BD3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66" name="10-grid">
              <a:extLst>
                <a:ext uri="{FF2B5EF4-FFF2-40B4-BE49-F238E27FC236}">
                  <a16:creationId xmlns:a16="http://schemas.microsoft.com/office/drawing/2014/main" id="{84E18368-E1E2-4E9D-93A7-EFFE5078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11-phy-full">
              <a:extLst>
                <a:ext uri="{FF2B5EF4-FFF2-40B4-BE49-F238E27FC236}">
                  <a16:creationId xmlns:a16="http://schemas.microsoft.com/office/drawing/2014/main" id="{E2CD28A1-8C07-4CF9-AD06-82D643629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12-system-names">
              <a:extLst>
                <a:ext uri="{FF2B5EF4-FFF2-40B4-BE49-F238E27FC236}">
                  <a16:creationId xmlns:a16="http://schemas.microsoft.com/office/drawing/2014/main" id="{D7052B21-451B-4C42-8A28-8D24BB89D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20-system-grey">
              <a:extLst>
                <a:ext uri="{FF2B5EF4-FFF2-40B4-BE49-F238E27FC236}">
                  <a16:creationId xmlns:a16="http://schemas.microsoft.com/office/drawing/2014/main" id="{468DEE6D-FB1C-45DC-9A56-20923AC28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2" name="30-layer-color">
              <a:extLst>
                <a:ext uri="{FF2B5EF4-FFF2-40B4-BE49-F238E27FC236}">
                  <a16:creationId xmlns:a16="http://schemas.microsoft.com/office/drawing/2014/main" id="{4646AC68-E116-4E8C-9F76-D6871A12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77F0E062-6040-4A14-BD64-E686BA86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49D1EA0D-1A8E-47EE-BB58-F8BC6437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81" name="rina-std-short">
            <a:extLst>
              <a:ext uri="{FF2B5EF4-FFF2-40B4-BE49-F238E27FC236}">
                <a16:creationId xmlns:a16="http://schemas.microsoft.com/office/drawing/2014/main" id="{7E0E17B5-D825-41A6-800D-98F7C3E09C7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82" name="10-grid">
              <a:extLst>
                <a:ext uri="{FF2B5EF4-FFF2-40B4-BE49-F238E27FC236}">
                  <a16:creationId xmlns:a16="http://schemas.microsoft.com/office/drawing/2014/main" id="{DBC1BB2A-2093-47FD-B18A-677625FFA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817D824F-11FE-40C5-95C9-DBD0C2E62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12-system-names">
              <a:extLst>
                <a:ext uri="{FF2B5EF4-FFF2-40B4-BE49-F238E27FC236}">
                  <a16:creationId xmlns:a16="http://schemas.microsoft.com/office/drawing/2014/main" id="{D7A3E73B-EC36-4557-9149-250590C54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5" name="20-system-blue">
              <a:extLst>
                <a:ext uri="{FF2B5EF4-FFF2-40B4-BE49-F238E27FC236}">
                  <a16:creationId xmlns:a16="http://schemas.microsoft.com/office/drawing/2014/main" id="{7CAD4755-B67C-485C-87D4-287A8F36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C3DE6C9C-BA57-42AF-9F91-1DB2B1DE4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95158EAD-C1ED-4610-A013-CA0ABA3CF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31-frame-color">
              <a:extLst>
                <a:ext uri="{FF2B5EF4-FFF2-40B4-BE49-F238E27FC236}">
                  <a16:creationId xmlns:a16="http://schemas.microsoft.com/office/drawing/2014/main" id="{51BCA027-1B41-47D2-9211-09CCEBE2E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36" name="rina-std-short">
            <a:extLst>
              <a:ext uri="{FF2B5EF4-FFF2-40B4-BE49-F238E27FC236}">
                <a16:creationId xmlns:a16="http://schemas.microsoft.com/office/drawing/2014/main" id="{A1E70BA0-CFA5-4171-A76A-A0F61D49FFC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8" name="10-grid">
              <a:extLst>
                <a:ext uri="{FF2B5EF4-FFF2-40B4-BE49-F238E27FC236}">
                  <a16:creationId xmlns:a16="http://schemas.microsoft.com/office/drawing/2014/main" id="{EF416140-5491-4C00-A98C-EDDA096AB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0" name="11-phy-full">
              <a:extLst>
                <a:ext uri="{FF2B5EF4-FFF2-40B4-BE49-F238E27FC236}">
                  <a16:creationId xmlns:a16="http://schemas.microsoft.com/office/drawing/2014/main" id="{8BB8BC16-F1BC-43A4-8EB5-9FA37F208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2" name="12-system-names">
              <a:extLst>
                <a:ext uri="{FF2B5EF4-FFF2-40B4-BE49-F238E27FC236}">
                  <a16:creationId xmlns:a16="http://schemas.microsoft.com/office/drawing/2014/main" id="{2069B095-0228-4B20-94CC-4A36200C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3" name="20-system-blue">
              <a:extLst>
                <a:ext uri="{FF2B5EF4-FFF2-40B4-BE49-F238E27FC236}">
                  <a16:creationId xmlns:a16="http://schemas.microsoft.com/office/drawing/2014/main" id="{4CF04731-560E-49E7-B6F9-528C5BCE1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46" name="21-cells">
              <a:extLst>
                <a:ext uri="{FF2B5EF4-FFF2-40B4-BE49-F238E27FC236}">
                  <a16:creationId xmlns:a16="http://schemas.microsoft.com/office/drawing/2014/main" id="{BF6513D8-A836-4FA1-A9B4-199A3FD9D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10650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common network schema fingerprints</a:t>
            </a:r>
          </a:p>
        </p:txBody>
      </p:sp>
      <p:grpSp>
        <p:nvGrpSpPr>
          <p:cNvPr id="81" name="rina-std-short">
            <a:extLst>
              <a:ext uri="{FF2B5EF4-FFF2-40B4-BE49-F238E27FC236}">
                <a16:creationId xmlns:a16="http://schemas.microsoft.com/office/drawing/2014/main" id="{87F6BC49-09BF-42E3-9346-5B93ED9B16B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B17FEA3B-D8E4-41A3-901A-58F884C86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1BE13DA-CC94-42FF-94AA-F7EF43AD0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2B601C47-29EF-4692-B555-CBC551254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7" name="rina-std-short">
            <a:extLst>
              <a:ext uri="{FF2B5EF4-FFF2-40B4-BE49-F238E27FC236}">
                <a16:creationId xmlns:a16="http://schemas.microsoft.com/office/drawing/2014/main" id="{4AC5CF87-0CAF-4973-90C2-F6FE764BD0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130A2560-EF77-4779-907F-AFB20F68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46771FC8-7AB4-49DD-9A89-47905FD1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5" name="rina-std-short">
            <a:extLst>
              <a:ext uri="{FF2B5EF4-FFF2-40B4-BE49-F238E27FC236}">
                <a16:creationId xmlns:a16="http://schemas.microsoft.com/office/drawing/2014/main" id="{025C3C6F-8704-48A8-8B00-66C328CBEF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D2317831-424E-4BD0-9E24-792FAD4DD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20-system-color">
              <a:extLst>
                <a:ext uri="{FF2B5EF4-FFF2-40B4-BE49-F238E27FC236}">
                  <a16:creationId xmlns:a16="http://schemas.microsoft.com/office/drawing/2014/main" id="{9093002F-AC29-4084-A85D-5B2750CF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31B6BD38-52BE-4584-B5F6-DAFECE71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28" name="rina-std-short">
            <a:extLst>
              <a:ext uri="{FF2B5EF4-FFF2-40B4-BE49-F238E27FC236}">
                <a16:creationId xmlns:a16="http://schemas.microsoft.com/office/drawing/2014/main" id="{D9C45256-98DA-4493-93AD-852713CC34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864028B-BDA5-49C7-802C-9571AC82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30-layer-blue">
              <a:extLst>
                <a:ext uri="{FF2B5EF4-FFF2-40B4-BE49-F238E27FC236}">
                  <a16:creationId xmlns:a16="http://schemas.microsoft.com/office/drawing/2014/main" id="{5258A7C4-DA1B-4C87-B31E-C3B90CD1A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6" name="rina-std-short">
            <a:extLst>
              <a:ext uri="{FF2B5EF4-FFF2-40B4-BE49-F238E27FC236}">
                <a16:creationId xmlns:a16="http://schemas.microsoft.com/office/drawing/2014/main" id="{FB816F41-0C5F-44D8-A0E6-892B8241E8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7940C40F-B531-4D78-9AA3-ADA8BE7A4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blue">
              <a:extLst>
                <a:ext uri="{FF2B5EF4-FFF2-40B4-BE49-F238E27FC236}">
                  <a16:creationId xmlns:a16="http://schemas.microsoft.com/office/drawing/2014/main" id="{9718E4E5-279C-41A9-9940-2808AA8F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3" name="21-cells">
              <a:extLst>
                <a:ext uri="{FF2B5EF4-FFF2-40B4-BE49-F238E27FC236}">
                  <a16:creationId xmlns:a16="http://schemas.microsoft.com/office/drawing/2014/main" id="{7873D3E3-E782-457B-9236-F019018AF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1A49A336-5E2E-4DD8-B9C9-70A0C21FC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rina-std-short">
            <a:extLst>
              <a:ext uri="{FF2B5EF4-FFF2-40B4-BE49-F238E27FC236}">
                <a16:creationId xmlns:a16="http://schemas.microsoft.com/office/drawing/2014/main" id="{5FDECBBF-D4DB-4668-ADCF-52CED534A7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8D20DD40-3677-4ABC-8F78-3B6BDEA80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6FAA4813-2F19-467F-83C0-5ECB2EF3B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2E92E119-A96D-4A16-AAC5-AE79D34A8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CA754349-2829-43BD-BA1A-28D774645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rina-std-short">
            <a:extLst>
              <a:ext uri="{FF2B5EF4-FFF2-40B4-BE49-F238E27FC236}">
                <a16:creationId xmlns:a16="http://schemas.microsoft.com/office/drawing/2014/main" id="{E0DA83A8-6531-4435-AD72-D9FBF621D02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FC8FB9C7-5A71-4970-A416-A7705614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A3106B4A-1CC9-4FBE-8B4E-46DD81162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8" name="30-layer-grey">
              <a:extLst>
                <a:ext uri="{FF2B5EF4-FFF2-40B4-BE49-F238E27FC236}">
                  <a16:creationId xmlns:a16="http://schemas.microsoft.com/office/drawing/2014/main" id="{C604DC3D-6713-4CA0-9BBA-23E2C673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1FFCB116-CAB7-4191-8584-A7E36B09E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6" name="40-process-blue">
              <a:extLst>
                <a:ext uri="{FF2B5EF4-FFF2-40B4-BE49-F238E27FC236}">
                  <a16:creationId xmlns:a16="http://schemas.microsoft.com/office/drawing/2014/main" id="{B66E16E5-22BA-4406-99A2-A066A6CEB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5" name="rina-std-short">
            <a:extLst>
              <a:ext uri="{FF2B5EF4-FFF2-40B4-BE49-F238E27FC236}">
                <a16:creationId xmlns:a16="http://schemas.microsoft.com/office/drawing/2014/main" id="{4E955F4C-9415-47AA-A8E3-7A8B968CCFB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263" name="40-process-blue">
              <a:extLst>
                <a:ext uri="{FF2B5EF4-FFF2-40B4-BE49-F238E27FC236}">
                  <a16:creationId xmlns:a16="http://schemas.microsoft.com/office/drawing/2014/main" id="{258E554C-9561-41EC-A032-F6573F949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2" name="43-edge-system">
              <a:extLst>
                <a:ext uri="{FF2B5EF4-FFF2-40B4-BE49-F238E27FC236}">
                  <a16:creationId xmlns:a16="http://schemas.microsoft.com/office/drawing/2014/main" id="{F61A641E-01F8-4B7C-8271-434906F21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75" name="rina-std-short">
            <a:extLst>
              <a:ext uri="{FF2B5EF4-FFF2-40B4-BE49-F238E27FC236}">
                <a16:creationId xmlns:a16="http://schemas.microsoft.com/office/drawing/2014/main" id="{44919564-304F-4710-AA01-607059BBCCF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76" name="11-phy-full">
              <a:extLst>
                <a:ext uri="{FF2B5EF4-FFF2-40B4-BE49-F238E27FC236}">
                  <a16:creationId xmlns:a16="http://schemas.microsoft.com/office/drawing/2014/main" id="{92B1B389-7721-49F1-823F-D3E3D5A10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7" name="20-system-blue">
              <a:extLst>
                <a:ext uri="{FF2B5EF4-FFF2-40B4-BE49-F238E27FC236}">
                  <a16:creationId xmlns:a16="http://schemas.microsoft.com/office/drawing/2014/main" id="{BDB82403-4E9B-4ED9-A51C-9F6DF2527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79" name="30-layer-color">
              <a:extLst>
                <a:ext uri="{FF2B5EF4-FFF2-40B4-BE49-F238E27FC236}">
                  <a16:creationId xmlns:a16="http://schemas.microsoft.com/office/drawing/2014/main" id="{30F0E929-4838-4D4E-8358-0C48DEF7C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1" name="31-frame-color">
              <a:extLst>
                <a:ext uri="{FF2B5EF4-FFF2-40B4-BE49-F238E27FC236}">
                  <a16:creationId xmlns:a16="http://schemas.microsoft.com/office/drawing/2014/main" id="{1403D6A0-1C72-4C72-AECD-424A6B88E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82" name="rina-std-short">
            <a:extLst>
              <a:ext uri="{FF2B5EF4-FFF2-40B4-BE49-F238E27FC236}">
                <a16:creationId xmlns:a16="http://schemas.microsoft.com/office/drawing/2014/main" id="{820CE716-38A1-40AF-A946-180D194376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85" name="11-phy-full">
              <a:extLst>
                <a:ext uri="{FF2B5EF4-FFF2-40B4-BE49-F238E27FC236}">
                  <a16:creationId xmlns:a16="http://schemas.microsoft.com/office/drawing/2014/main" id="{E540726E-8CCD-4B58-B0C7-89F734456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7" name="20-system-grey">
              <a:extLst>
                <a:ext uri="{FF2B5EF4-FFF2-40B4-BE49-F238E27FC236}">
                  <a16:creationId xmlns:a16="http://schemas.microsoft.com/office/drawing/2014/main" id="{92CF852A-5E14-4441-AF5A-11606EB3B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B8FF846D-3C47-464A-8A6F-2E65EF19F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90" name="31-frame-color">
              <a:extLst>
                <a:ext uri="{FF2B5EF4-FFF2-40B4-BE49-F238E27FC236}">
                  <a16:creationId xmlns:a16="http://schemas.microsoft.com/office/drawing/2014/main" id="{2550CA28-6DCC-478D-A919-E5265112D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774CFA34-9FC3-402A-B1E5-76333F37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1" name="rina-std-short">
            <a:extLst>
              <a:ext uri="{FF2B5EF4-FFF2-40B4-BE49-F238E27FC236}">
                <a16:creationId xmlns:a16="http://schemas.microsoft.com/office/drawing/2014/main" id="{E0888FD9-BC04-4C38-AA2C-4A54D686EAD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304" name="11-phy-full">
              <a:extLst>
                <a:ext uri="{FF2B5EF4-FFF2-40B4-BE49-F238E27FC236}">
                  <a16:creationId xmlns:a16="http://schemas.microsoft.com/office/drawing/2014/main" id="{534CC523-F19B-4B7C-805F-E9DF7DD78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5" name="20-system-blue">
              <a:extLst>
                <a:ext uri="{FF2B5EF4-FFF2-40B4-BE49-F238E27FC236}">
                  <a16:creationId xmlns:a16="http://schemas.microsoft.com/office/drawing/2014/main" id="{28980AD8-5FEC-4F4D-99B8-677EF9BEE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306" name="40-process-color">
              <a:extLst>
                <a:ext uri="{FF2B5EF4-FFF2-40B4-BE49-F238E27FC236}">
                  <a16:creationId xmlns:a16="http://schemas.microsoft.com/office/drawing/2014/main" id="{111B2952-993F-4ABB-A07B-8BEE3EACE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8" name="43-edge-system">
              <a:extLst>
                <a:ext uri="{FF2B5EF4-FFF2-40B4-BE49-F238E27FC236}">
                  <a16:creationId xmlns:a16="http://schemas.microsoft.com/office/drawing/2014/main" id="{B78D7C33-A2F3-4BD2-96F0-FE4BC04EB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9" name="rina-std-short">
            <a:extLst>
              <a:ext uri="{FF2B5EF4-FFF2-40B4-BE49-F238E27FC236}">
                <a16:creationId xmlns:a16="http://schemas.microsoft.com/office/drawing/2014/main" id="{CDCDC0CC-D5D5-47CE-BCE1-6C78C32FF92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312" name="40-process-color">
              <a:extLst>
                <a:ext uri="{FF2B5EF4-FFF2-40B4-BE49-F238E27FC236}">
                  <a16:creationId xmlns:a16="http://schemas.microsoft.com/office/drawing/2014/main" id="{6D4EB482-81ED-4D4A-B3BB-1A1410D02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4" name="43-edge-system">
              <a:extLst>
                <a:ext uri="{FF2B5EF4-FFF2-40B4-BE49-F238E27FC236}">
                  <a16:creationId xmlns:a16="http://schemas.microsoft.com/office/drawing/2014/main" id="{90F6D60C-087B-4064-A38A-5FE81A9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5" name="44-edge-layer">
              <a:extLst>
                <a:ext uri="{FF2B5EF4-FFF2-40B4-BE49-F238E27FC236}">
                  <a16:creationId xmlns:a16="http://schemas.microsoft.com/office/drawing/2014/main" id="{15556A01-55DA-430D-BBC1-83520E082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40757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6" name="52-sysfp-td-circle">
            <a:extLst>
              <a:ext uri="{FF2B5EF4-FFF2-40B4-BE49-F238E27FC236}">
                <a16:creationId xmlns:a16="http://schemas.microsoft.com/office/drawing/2014/main" id="{3FEB2E5F-993A-488E-A834-576E6CE96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1384768"/>
            <a:ext cx="5471997" cy="1378185"/>
          </a:xfrm>
          <a:prstGeom prst="rect">
            <a:avLst/>
          </a:prstGeom>
        </p:spPr>
      </p:pic>
      <p:pic>
        <p:nvPicPr>
          <p:cNvPr id="19" name="51-sysfp-bu-circle">
            <a:extLst>
              <a:ext uri="{FF2B5EF4-FFF2-40B4-BE49-F238E27FC236}">
                <a16:creationId xmlns:a16="http://schemas.microsoft.com/office/drawing/2014/main" id="{70B37088-3057-4EA3-8174-FA428955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653"/>
            <a:ext cx="5472000" cy="1378185"/>
          </a:xfrm>
          <a:prstGeom prst="rect">
            <a:avLst/>
          </a:prstGeom>
        </p:spPr>
      </p:pic>
      <p:pic>
        <p:nvPicPr>
          <p:cNvPr id="27" name="52-sysfp-td-octagon">
            <a:extLst>
              <a:ext uri="{FF2B5EF4-FFF2-40B4-BE49-F238E27FC236}">
                <a16:creationId xmlns:a16="http://schemas.microsoft.com/office/drawing/2014/main" id="{C7450735-8197-4D3B-9776-55BD65D29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929"/>
            <a:ext cx="5472000" cy="1378185"/>
          </a:xfrm>
          <a:prstGeom prst="rect">
            <a:avLst/>
          </a:prstGeom>
        </p:spPr>
      </p:pic>
      <p:pic>
        <p:nvPicPr>
          <p:cNvPr id="30" name="51-sysfp-bu-octagon">
            <a:extLst>
              <a:ext uri="{FF2B5EF4-FFF2-40B4-BE49-F238E27FC236}">
                <a16:creationId xmlns:a16="http://schemas.microsoft.com/office/drawing/2014/main" id="{B68FDB52-A119-45A8-B959-E74E38CEE2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815"/>
            <a:ext cx="5472000" cy="1378185"/>
          </a:xfrm>
          <a:prstGeom prst="rect">
            <a:avLst/>
          </a:prstGeom>
        </p:spPr>
      </p:pic>
      <p:grpSp>
        <p:nvGrpSpPr>
          <p:cNvPr id="33" name="rina-std-short-layfp">
            <a:extLst>
              <a:ext uri="{FF2B5EF4-FFF2-40B4-BE49-F238E27FC236}">
                <a16:creationId xmlns:a16="http://schemas.microsoft.com/office/drawing/2014/main" id="{075F3AC7-77D9-47DF-B246-AA874171027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34" name="61-layfp-blue">
              <a:extLst>
                <a:ext uri="{FF2B5EF4-FFF2-40B4-BE49-F238E27FC236}">
                  <a16:creationId xmlns:a16="http://schemas.microsoft.com/office/drawing/2014/main" id="{7CC97516-1D77-45D0-8D58-D8001EAB6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9" name="62-layfp-process-grey">
              <a:extLst>
                <a:ext uri="{FF2B5EF4-FFF2-40B4-BE49-F238E27FC236}">
                  <a16:creationId xmlns:a16="http://schemas.microsoft.com/office/drawing/2014/main" id="{35059792-72C2-483F-B2AF-01725B7C4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7" name="rina-std-short-layfp">
            <a:extLst>
              <a:ext uri="{FF2B5EF4-FFF2-40B4-BE49-F238E27FC236}">
                <a16:creationId xmlns:a16="http://schemas.microsoft.com/office/drawing/2014/main" id="{36BF3EE7-8EFA-42D4-A9F4-F4994F2F62C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0" name="61-layfp-grey">
              <a:extLst>
                <a:ext uri="{FF2B5EF4-FFF2-40B4-BE49-F238E27FC236}">
                  <a16:creationId xmlns:a16="http://schemas.microsoft.com/office/drawing/2014/main" id="{BBC26A10-B1CE-4910-AC9D-4EE946D1A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62-layfp-process-blue">
              <a:extLst>
                <a:ext uri="{FF2B5EF4-FFF2-40B4-BE49-F238E27FC236}">
                  <a16:creationId xmlns:a16="http://schemas.microsoft.com/office/drawing/2014/main" id="{CF849DC4-9AE7-4049-93F8-D089630E3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4" name="rina-std-short-layfp">
            <a:extLst>
              <a:ext uri="{FF2B5EF4-FFF2-40B4-BE49-F238E27FC236}">
                <a16:creationId xmlns:a16="http://schemas.microsoft.com/office/drawing/2014/main" id="{1FF901AF-4A05-4C34-8799-AAB45E32B6E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531E4810-E9E4-4D44-87D9-D549F58AD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grey">
              <a:extLst>
                <a:ext uri="{FF2B5EF4-FFF2-40B4-BE49-F238E27FC236}">
                  <a16:creationId xmlns:a16="http://schemas.microsoft.com/office/drawing/2014/main" id="{0F02B1A6-3319-4D00-BBF8-C8CCBDEB5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6005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std-short-3d">
            <a:extLst>
              <a:ext uri="{FF2B5EF4-FFF2-40B4-BE49-F238E27FC236}">
                <a16:creationId xmlns:a16="http://schemas.microsoft.com/office/drawing/2014/main" id="{8DA63A96-11EE-48EF-8955-0C1063E15273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742400"/>
            <a:ext cx="5040000" cy="2140573"/>
            <a:chOff x="0" y="839925"/>
            <a:chExt cx="12192000" cy="517814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474F66FD-603C-458D-A32F-017486262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C54C3EF-5E39-46F1-95FF-9FA7852B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32" name="rina-std-short-3d">
            <a:extLst>
              <a:ext uri="{FF2B5EF4-FFF2-40B4-BE49-F238E27FC236}">
                <a16:creationId xmlns:a16="http://schemas.microsoft.com/office/drawing/2014/main" id="{2A5AA209-5C05-4B49-8F6F-E5A74073056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742400"/>
            <a:ext cx="5039999" cy="2140573"/>
            <a:chOff x="0" y="839925"/>
            <a:chExt cx="12191998" cy="5178147"/>
          </a:xfrm>
        </p:grpSpPr>
        <p:pic>
          <p:nvPicPr>
            <p:cNvPr id="41" name="75-3d-prism-phy">
              <a:extLst>
                <a:ext uri="{FF2B5EF4-FFF2-40B4-BE49-F238E27FC236}">
                  <a16:creationId xmlns:a16="http://schemas.microsoft.com/office/drawing/2014/main" id="{783A382C-D608-4B51-A9CB-EBC696B97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3" name="76-3d-prism-color">
              <a:extLst>
                <a:ext uri="{FF2B5EF4-FFF2-40B4-BE49-F238E27FC236}">
                  <a16:creationId xmlns:a16="http://schemas.microsoft.com/office/drawing/2014/main" id="{E52A6411-4B3C-484F-BB1A-128A37C07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</p:grpSp>
      <p:grpSp>
        <p:nvGrpSpPr>
          <p:cNvPr id="45" name="rina-std-short-3d">
            <a:extLst>
              <a:ext uri="{FF2B5EF4-FFF2-40B4-BE49-F238E27FC236}">
                <a16:creationId xmlns:a16="http://schemas.microsoft.com/office/drawing/2014/main" id="{BC2C8365-D705-401B-ABF9-46F6C9B3E3BE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536000"/>
            <a:ext cx="5040000" cy="2140573"/>
            <a:chOff x="0" y="839925"/>
            <a:chExt cx="12192000" cy="5178147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92BA27E1-A651-4A0B-8118-4479A7F94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8" name="72-3d-cube-color">
              <a:extLst>
                <a:ext uri="{FF2B5EF4-FFF2-40B4-BE49-F238E27FC236}">
                  <a16:creationId xmlns:a16="http://schemas.microsoft.com/office/drawing/2014/main" id="{45EB5F62-7ADE-4E8B-B0E2-6430B0A25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61" name="rina-std-short-3d">
            <a:extLst>
              <a:ext uri="{FF2B5EF4-FFF2-40B4-BE49-F238E27FC236}">
                <a16:creationId xmlns:a16="http://schemas.microsoft.com/office/drawing/2014/main" id="{4F74AE15-C38D-4097-B240-C74C5CA9D1F0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536000"/>
            <a:ext cx="5040000" cy="2140573"/>
            <a:chOff x="0" y="839925"/>
            <a:chExt cx="12192000" cy="517814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D02B40DB-F5C5-48F9-B5F4-A894ACEF2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  <p:pic>
          <p:nvPicPr>
            <p:cNvPr id="68" name="74-3d-cylinder-color">
              <a:extLst>
                <a:ext uri="{FF2B5EF4-FFF2-40B4-BE49-F238E27FC236}">
                  <a16:creationId xmlns:a16="http://schemas.microsoft.com/office/drawing/2014/main" id="{4DC08689-1968-41C7-9930-B9B9759DC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8843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schemas, long form, more routers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Long</a:t>
            </a:r>
          </a:p>
        </p:txBody>
      </p:sp>
    </p:spTree>
    <p:extLst>
      <p:ext uri="{BB962C8B-B14F-4D97-AF65-F5344CB8AC3E}">
        <p14:creationId xmlns:p14="http://schemas.microsoft.com/office/powerpoint/2010/main" val="2185707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About this document</a:t>
            </a:r>
            <a:endParaRPr lang="en-US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256931"/>
          </a:xfrm>
        </p:spPr>
        <p:txBody>
          <a:bodyPr>
            <a:normAutofit/>
          </a:bodyPr>
          <a:lstStyle/>
          <a:p>
            <a:r>
              <a:rPr lang="en-US" noProof="0" dirty="0"/>
              <a:t>An addendum to the LCN guide, with example schemas and networks</a:t>
            </a:r>
          </a:p>
          <a:p>
            <a:pPr lvl="1"/>
            <a:r>
              <a:rPr lang="en-US" noProof="0" dirty="0"/>
              <a:t>Taken from various sources, such as John Day’s RINA tutorials and ARCFIRE</a:t>
            </a:r>
          </a:p>
          <a:p>
            <a:r>
              <a:rPr lang="en-US" noProof="0" dirty="0"/>
              <a:t>Showing aspects using the graphic invariants introduced by LCN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; and some additional diagrams</a:t>
            </a:r>
            <a:endParaRPr lang="en-US" noProof="0" dirty="0"/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pPr lvl="1"/>
            <a:r>
              <a:rPr lang="en-US" dirty="0"/>
              <a:t>PRISTINE &amp; ARCFIRE, EU projects about RINA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E49E-236D-4893-AA25-9851D29DA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5AE8B-2922-4834-8B80-0E8AEA48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smaller standard network with more interior routers</a:t>
            </a:r>
          </a:p>
          <a:p>
            <a:r>
              <a:rPr lang="en-US" dirty="0"/>
              <a:t>Clearly shows the independence of layers (DAF and service DIF)</a:t>
            </a:r>
          </a:p>
          <a:p>
            <a:r>
              <a:rPr lang="en-US" dirty="0"/>
              <a:t>Clearly shows the extensibility of the lower layers (backbone)</a:t>
            </a:r>
          </a:p>
        </p:txBody>
      </p:sp>
      <p:grpSp>
        <p:nvGrpSpPr>
          <p:cNvPr id="5" name="rina-std-long">
            <a:extLst>
              <a:ext uri="{FF2B5EF4-FFF2-40B4-BE49-F238E27FC236}">
                <a16:creationId xmlns:a16="http://schemas.microsoft.com/office/drawing/2014/main" id="{784C0939-8AAD-4514-B172-7B508056E554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50" y="3546890"/>
            <a:ext cx="14386650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E2B658FF-8050-4F1D-AEA5-F838BCA2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8AAAD49A-1FF6-4923-8BE8-BDAB7B73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73FDF3A0-6A9C-4EDA-84F4-0A491C1D9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574768"/>
              <a:ext cx="12191998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D558B935-45CD-4D79-B9BF-CA576C2C0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A9E7D7B-76CF-4150-B0BA-28A03B669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B7EB1CE9-C784-4DA9-BDEE-094EE9055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47900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td-long">
            <a:extLst>
              <a:ext uri="{FF2B5EF4-FFF2-40B4-BE49-F238E27FC236}">
                <a16:creationId xmlns:a16="http://schemas.microsoft.com/office/drawing/2014/main" id="{1E8382D6-7436-4308-8091-60B6AA18C58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6A64FCC4-E3A9-412D-978A-A99986987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C9F53AF7-ED11-47D3-A3C2-6A1A14824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B5809DBD-B26F-44CE-8B80-975C8EC7B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053E2A1B-35B9-43D3-AA36-7604B948B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0F14532-F360-4019-9C32-1FEC1DDC7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rina-std-long">
            <a:extLst>
              <a:ext uri="{FF2B5EF4-FFF2-40B4-BE49-F238E27FC236}">
                <a16:creationId xmlns:a16="http://schemas.microsoft.com/office/drawing/2014/main" id="{AD6FEDBF-6A41-43A6-A523-5ACDDAAD404C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44088E1-58F6-405A-8157-E11138308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BD3B72A1-622B-4666-8C92-FAC60A63E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FB39ADA1-1DEB-4334-8680-C905ACBEB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blue">
              <a:extLst>
                <a:ext uri="{FF2B5EF4-FFF2-40B4-BE49-F238E27FC236}">
                  <a16:creationId xmlns:a16="http://schemas.microsoft.com/office/drawing/2014/main" id="{E588DAD3-6F41-48FB-9EC4-328D5142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F53A709B-15E8-4E62-8548-BA108D762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909321E9-F719-4773-B137-29B4F4D48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6E21CC26-3CFC-4BD2-92CF-540072889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2425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rina-std-long">
            <a:extLst>
              <a:ext uri="{FF2B5EF4-FFF2-40B4-BE49-F238E27FC236}">
                <a16:creationId xmlns:a16="http://schemas.microsoft.com/office/drawing/2014/main" id="{5AD4608A-1A9E-4B00-87AD-3BD4B40EDFC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B3EF0B42-6E89-4A48-B3B4-649D29BBC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17381564-2CFC-4BFC-BE51-80B43D0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D892A708-A099-4BC6-B92B-36022AEB4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DDB37591-5C79-40A1-BC5F-28D9D0A67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F4AFC91-1C27-4412-99BF-F059EE649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4DF90805-E6B9-4E35-BDF7-BAA30F71B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88181057-490C-44FD-953A-391253D39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rina-std-long">
            <a:extLst>
              <a:ext uri="{FF2B5EF4-FFF2-40B4-BE49-F238E27FC236}">
                <a16:creationId xmlns:a16="http://schemas.microsoft.com/office/drawing/2014/main" id="{D63618AD-B7E1-4BD5-B4FC-38661006CC9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A72D852C-A6D2-4DE2-A491-D39EF5CDC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3147678-1D85-46D4-BC9C-55110F9D2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B5DAD3AD-95B3-437B-B8C3-5DE2324E1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48769BB4-BA90-4CD4-9C80-C8BD619A0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34BABEF0-600E-47CE-81AF-427B0E386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F030F94F-499A-4392-B3BB-5EDB575A9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23240196-7AD0-438F-B229-9D8CCE571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AA4E680D-7AE4-426D-8FB6-8896651C1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00DF77AF-FC7F-4BC4-ACB4-D342A0C6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4D80C137-79A2-4089-98F5-540AEEFF1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75615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318D03B-65D5-4A0A-8628-4117A803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common network schema fingerprints</a:t>
            </a:r>
          </a:p>
        </p:txBody>
      </p:sp>
      <p:grpSp>
        <p:nvGrpSpPr>
          <p:cNvPr id="15" name="rina-std-long">
            <a:extLst>
              <a:ext uri="{FF2B5EF4-FFF2-40B4-BE49-F238E27FC236}">
                <a16:creationId xmlns:a16="http://schemas.microsoft.com/office/drawing/2014/main" id="{D8BAF3A1-5F5A-468E-B258-7CF35B7410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78DD1FA0-E345-4835-BF05-074545E94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B6C300C0-4760-4C48-8886-6EAEA75F2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" name="rina-std-long">
            <a:extLst>
              <a:ext uri="{FF2B5EF4-FFF2-40B4-BE49-F238E27FC236}">
                <a16:creationId xmlns:a16="http://schemas.microsoft.com/office/drawing/2014/main" id="{B19E190D-DA9F-469B-AE4E-954B58EC1C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72CD8602-CE07-4462-B1F7-0DAF8E7C9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CF43F968-FBAF-4BE3-A6B1-E45C5234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76F46027-323E-4F99-8312-FC848AC4E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std-long">
            <a:extLst>
              <a:ext uri="{FF2B5EF4-FFF2-40B4-BE49-F238E27FC236}">
                <a16:creationId xmlns:a16="http://schemas.microsoft.com/office/drawing/2014/main" id="{7286988C-21F6-479F-93F9-34C7A79C6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C0872ED2-9314-4278-A9FF-36E093263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62A5A25F-1884-4100-A1D5-871458993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5" name="rina-std-long">
            <a:extLst>
              <a:ext uri="{FF2B5EF4-FFF2-40B4-BE49-F238E27FC236}">
                <a16:creationId xmlns:a16="http://schemas.microsoft.com/office/drawing/2014/main" id="{515E4486-A417-420C-86DB-2CC7BAC6B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EEA8AFA-07B6-4F71-9896-2EE325D9C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C26C21BE-8680-4C19-BCFD-7D8453958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D497520C-8CB3-40F2-BFCD-05C4F011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std-long">
            <a:extLst>
              <a:ext uri="{FF2B5EF4-FFF2-40B4-BE49-F238E27FC236}">
                <a16:creationId xmlns:a16="http://schemas.microsoft.com/office/drawing/2014/main" id="{FA8EE69A-815D-4CA0-8F62-766060A5E0E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62BFD49-3D8E-4A6B-87A1-842C06158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4366F52F-386E-45E6-B1A5-AADA2EE3A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603395A-D69A-4E95-9BC2-BD6840EE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892CA15-5D03-48F5-AB92-CDD748E90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std-long">
            <a:extLst>
              <a:ext uri="{FF2B5EF4-FFF2-40B4-BE49-F238E27FC236}">
                <a16:creationId xmlns:a16="http://schemas.microsoft.com/office/drawing/2014/main" id="{C44381DF-13D7-4979-AFA2-D3A67C75340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F993C7CD-4994-425D-9649-AD930BAF8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C5ABE0AE-48D7-4198-9F64-53E4AAD00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6E54BAB-8DA8-4CAA-8C81-3F612A25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7AB05825-2388-4032-A01E-1F2B246CA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53046237-368B-452A-BFC7-7A38C22CC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std-long">
            <a:extLst>
              <a:ext uri="{FF2B5EF4-FFF2-40B4-BE49-F238E27FC236}">
                <a16:creationId xmlns:a16="http://schemas.microsoft.com/office/drawing/2014/main" id="{323E9FF2-64F9-4389-A9F3-A0A84055E87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7EF1D142-F056-40D9-8D13-B93B5FD2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1E676B1-430F-40D7-B9F6-5575AC95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EA122F-6AC0-467A-8888-FCEA0FD83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6129E804-838D-42ED-A581-26551D19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std-long">
            <a:extLst>
              <a:ext uri="{FF2B5EF4-FFF2-40B4-BE49-F238E27FC236}">
                <a16:creationId xmlns:a16="http://schemas.microsoft.com/office/drawing/2014/main" id="{84D40FD1-CB2B-4888-8AD5-89A3E32AA7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0DA1A36F-E384-437D-9B76-B3029EC7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978008E4-7B03-4729-9010-B222C9427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8" name="30-layer-color">
              <a:extLst>
                <a:ext uri="{FF2B5EF4-FFF2-40B4-BE49-F238E27FC236}">
                  <a16:creationId xmlns:a16="http://schemas.microsoft.com/office/drawing/2014/main" id="{5B3F2FCF-B97A-49BB-85BE-EE59704F7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1963743C-D2CC-45F2-943F-BAC2F4D56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55B37369-CCFF-4E10-A487-86CDE548D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1" name="rina-std-long">
            <a:extLst>
              <a:ext uri="{FF2B5EF4-FFF2-40B4-BE49-F238E27FC236}">
                <a16:creationId xmlns:a16="http://schemas.microsoft.com/office/drawing/2014/main" id="{A318C6EF-CA5F-4F1A-8A6B-D28E5B6C268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F0228372-68BE-4A4E-A962-3CE86B282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3F4BA6B5-BA0F-4168-BB6C-E6DD91694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00DB21D9-E59B-4866-8159-55AB76BBC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88DFE91C-A0AB-4226-9AB2-7CA118AFE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std-long">
            <a:extLst>
              <a:ext uri="{FF2B5EF4-FFF2-40B4-BE49-F238E27FC236}">
                <a16:creationId xmlns:a16="http://schemas.microsoft.com/office/drawing/2014/main" id="{5C510636-9683-48F1-8DB1-366D2FE25E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BA1798-1415-4144-B64C-90429407D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B1217A9A-5198-4308-80A2-4E4FCEC01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7778B63-12F1-4D41-989C-D1B5A5963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65CFD5D5-8513-45BD-A47E-4DB324CAB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std-long">
            <a:extLst>
              <a:ext uri="{FF2B5EF4-FFF2-40B4-BE49-F238E27FC236}">
                <a16:creationId xmlns:a16="http://schemas.microsoft.com/office/drawing/2014/main" id="{DBEDF244-F7AA-4C05-B9C7-AC33B706C68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8092DE73-197C-4EDD-8BCB-2CB235985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781999CB-0545-4EBC-8660-B65AFA0E2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5" name="rina-std-long">
            <a:extLst>
              <a:ext uri="{FF2B5EF4-FFF2-40B4-BE49-F238E27FC236}">
                <a16:creationId xmlns:a16="http://schemas.microsoft.com/office/drawing/2014/main" id="{8CF83BA2-2969-4EBD-A96F-D2942B23C52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67" name="40-process-color">
              <a:extLst>
                <a:ext uri="{FF2B5EF4-FFF2-40B4-BE49-F238E27FC236}">
                  <a16:creationId xmlns:a16="http://schemas.microsoft.com/office/drawing/2014/main" id="{5727B2DD-6225-4F50-B5C8-ECFDF5364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BF395975-D3EC-44F9-9538-97904B293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AC2AEF7C-6B9B-4E06-8820-16120CB0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5933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1921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821A2E96-71D6-40A0-9BEB-AD2AC0F32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4457"/>
            <a:ext cx="5814000" cy="81471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958A0A9-AED9-438C-A562-DE3B948E1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926837"/>
            <a:ext cx="5813997" cy="814715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493A1B63-F588-43CF-9568-467B6AAFB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37850"/>
            <a:ext cx="5814000" cy="81471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778F65F7-0C9D-4781-BABA-E7AABF053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45469"/>
            <a:ext cx="5814000" cy="814715"/>
          </a:xfrm>
          <a:prstGeom prst="rect">
            <a:avLst/>
          </a:prstGeom>
        </p:spPr>
      </p:pic>
      <p:grpSp>
        <p:nvGrpSpPr>
          <p:cNvPr id="36" name="rina-std-long-layfp">
            <a:extLst>
              <a:ext uri="{FF2B5EF4-FFF2-40B4-BE49-F238E27FC236}">
                <a16:creationId xmlns:a16="http://schemas.microsoft.com/office/drawing/2014/main" id="{622316F4-71C1-46B4-894A-3D16F1C9559A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9157"/>
            <a:ext cx="9921600" cy="1390313"/>
            <a:chOff x="0" y="2574768"/>
            <a:chExt cx="12192000" cy="1708464"/>
          </a:xfrm>
        </p:grpSpPr>
        <p:pic>
          <p:nvPicPr>
            <p:cNvPr id="37" name="61-layfp-blue">
              <a:extLst>
                <a:ext uri="{FF2B5EF4-FFF2-40B4-BE49-F238E27FC236}">
                  <a16:creationId xmlns:a16="http://schemas.microsoft.com/office/drawing/2014/main" id="{34D97F02-77F8-48C5-8B92-9218B1D7C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62-layfp-process-grey">
              <a:extLst>
                <a:ext uri="{FF2B5EF4-FFF2-40B4-BE49-F238E27FC236}">
                  <a16:creationId xmlns:a16="http://schemas.microsoft.com/office/drawing/2014/main" id="{CA1AA892-256C-4900-9293-206BA9223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9" name="rina-std-long-layfp">
            <a:extLst>
              <a:ext uri="{FF2B5EF4-FFF2-40B4-BE49-F238E27FC236}">
                <a16:creationId xmlns:a16="http://schemas.microsoft.com/office/drawing/2014/main" id="{F69AA167-52BF-42F5-B5E0-FBD0384F43EF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2840"/>
            <a:ext cx="9921600" cy="1390313"/>
            <a:chOff x="0" y="2574768"/>
            <a:chExt cx="12192000" cy="170846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D309A4F5-7D30-47FC-875B-9499586F2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3FA89F66-B528-4E8B-B79D-59616084D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2" name="rina-std-long-layfp">
            <a:extLst>
              <a:ext uri="{FF2B5EF4-FFF2-40B4-BE49-F238E27FC236}">
                <a16:creationId xmlns:a16="http://schemas.microsoft.com/office/drawing/2014/main" id="{213A7976-2E98-4109-90B9-8C5B47B1E9CD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6523"/>
            <a:ext cx="9921600" cy="1390313"/>
            <a:chOff x="0" y="2574768"/>
            <a:chExt cx="12192000" cy="1708464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AF6FF2D-40A0-4E16-B081-2B225527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62-layfp-process-grey">
              <a:extLst>
                <a:ext uri="{FF2B5EF4-FFF2-40B4-BE49-F238E27FC236}">
                  <a16:creationId xmlns:a16="http://schemas.microsoft.com/office/drawing/2014/main" id="{C8CE694C-0240-4AC0-B5E5-C1C6E5FC1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18935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std-long-3d">
            <a:extLst>
              <a:ext uri="{FF2B5EF4-FFF2-40B4-BE49-F238E27FC236}">
                <a16:creationId xmlns:a16="http://schemas.microsoft.com/office/drawing/2014/main" id="{D856DCDD-B504-4DBF-9250-E0E264389DE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57916"/>
            <a:chOff x="0" y="1804829"/>
            <a:chExt cx="12192000" cy="3248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A12EB34B-45B9-4776-A67A-F2A1D657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908AEB0F-E7A3-44BE-B7A3-9B4AA393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36" name="rina-std-long-3d">
            <a:extLst>
              <a:ext uri="{FF2B5EF4-FFF2-40B4-BE49-F238E27FC236}">
                <a16:creationId xmlns:a16="http://schemas.microsoft.com/office/drawing/2014/main" id="{2773E10B-35A9-4503-B64D-79A5BBE899F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57916"/>
            <a:chOff x="0" y="1804829"/>
            <a:chExt cx="12192000" cy="3248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F3E80590-B12A-4483-9780-7E823F185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6090D530-C390-4E53-A2DF-7743F9D73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65" name="rina-std-long-3d">
            <a:extLst>
              <a:ext uri="{FF2B5EF4-FFF2-40B4-BE49-F238E27FC236}">
                <a16:creationId xmlns:a16="http://schemas.microsoft.com/office/drawing/2014/main" id="{94C5AE5E-9EB4-4C97-A464-0D30F37006DB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1" y="4798800"/>
            <a:ext cx="5471997" cy="1457916"/>
            <a:chOff x="2" y="1804829"/>
            <a:chExt cx="12191993" cy="3248339"/>
          </a:xfrm>
        </p:grpSpPr>
        <p:pic>
          <p:nvPicPr>
            <p:cNvPr id="66" name="71-3d-cube-phy">
              <a:extLst>
                <a:ext uri="{FF2B5EF4-FFF2-40B4-BE49-F238E27FC236}">
                  <a16:creationId xmlns:a16="http://schemas.microsoft.com/office/drawing/2014/main" id="{BDE31588-C80F-4B52-A4CD-7F7FB69B8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68" name="72-3d-cube-color">
              <a:extLst>
                <a:ext uri="{FF2B5EF4-FFF2-40B4-BE49-F238E27FC236}">
                  <a16:creationId xmlns:a16="http://schemas.microsoft.com/office/drawing/2014/main" id="{D9ACC550-E1B4-4F6A-A5C2-20EF4B74E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</p:grpSp>
      <p:grpSp>
        <p:nvGrpSpPr>
          <p:cNvPr id="70" name="rina-std-long-3d">
            <a:extLst>
              <a:ext uri="{FF2B5EF4-FFF2-40B4-BE49-F238E27FC236}">
                <a16:creationId xmlns:a16="http://schemas.microsoft.com/office/drawing/2014/main" id="{4BD4AB17-8825-4D38-B1DD-021204FC4F7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57916"/>
            <a:chOff x="0" y="1804829"/>
            <a:chExt cx="12192000" cy="3248339"/>
          </a:xfrm>
        </p:grpSpPr>
        <p:pic>
          <p:nvPicPr>
            <p:cNvPr id="71" name="73-3d-cylinder-phy">
              <a:extLst>
                <a:ext uri="{FF2B5EF4-FFF2-40B4-BE49-F238E27FC236}">
                  <a16:creationId xmlns:a16="http://schemas.microsoft.com/office/drawing/2014/main" id="{1EC37F44-C290-49E7-89B3-158C6F5B3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  <p:pic>
          <p:nvPicPr>
            <p:cNvPr id="73" name="74-3d-cylinder-color">
              <a:extLst>
                <a:ext uri="{FF2B5EF4-FFF2-40B4-BE49-F238E27FC236}">
                  <a16:creationId xmlns:a16="http://schemas.microsoft.com/office/drawing/2014/main" id="{D43BAF62-0695-441E-AEC7-FC08B4545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23050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long schema with two hosts and interior routers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Long,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7662811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1607-1CA2-4EB3-95B6-028190A72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97104-95F5-4E46-80A1-5E6237C26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network, e.g. a larger subnet</a:t>
            </a:r>
          </a:p>
          <a:p>
            <a:r>
              <a:rPr lang="en-US" dirty="0"/>
              <a:t>Note: the DAF is only used in the hosts, not provided by the operator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B39E0FB2-055B-4FCA-9ED4-2D07A2B0587A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49" y="3547114"/>
            <a:ext cx="14386649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BE9322F-ED8A-4C4E-BB43-57952CE9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4B5B79EE-9583-4BF6-A652-A06A3AC1A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887CB3B6-5BD9-42D3-AE07-ED09A584D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C67A0B6A-DA0F-4CDA-BA64-420AA4E5F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DEFDE84C-C67F-4EE7-BA91-8B9616DBF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691BCBE-F8BE-4AA1-AA8D-EE3E65862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60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E8B5B4BB-C483-496B-91E5-79E8AD24552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B72346-5CEB-487A-9FCD-47E01EABE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BABD7A34-8253-45E9-9FD7-D04A5E58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1E3C2DCE-DE28-4829-8B10-8014E3048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C3E55AF-8FF7-4E17-8AFF-E9B382F5C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21-cells">
              <a:extLst>
                <a:ext uri="{FF2B5EF4-FFF2-40B4-BE49-F238E27FC236}">
                  <a16:creationId xmlns:a16="http://schemas.microsoft.com/office/drawing/2014/main" id="{DC3F2E74-9964-4FD9-B963-AB40ADDCC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long-ir">
            <a:extLst>
              <a:ext uri="{FF2B5EF4-FFF2-40B4-BE49-F238E27FC236}">
                <a16:creationId xmlns:a16="http://schemas.microsoft.com/office/drawing/2014/main" id="{41A9AEBD-2F5B-4FAB-B26C-16EBAB2C85E8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A42E8FF6-07C0-4FE2-A4C9-FDDA488CB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58B08354-46A6-43E7-9A87-E75FC92B4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2-system-names">
              <a:extLst>
                <a:ext uri="{FF2B5EF4-FFF2-40B4-BE49-F238E27FC236}">
                  <a16:creationId xmlns:a16="http://schemas.microsoft.com/office/drawing/2014/main" id="{A056C98C-7D69-411E-9EEE-A594C612F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C2960580-D359-48E7-9067-316FC8CC4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6E6F91BB-45B3-4102-9D60-19C081EE3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30-layer-grey">
              <a:extLst>
                <a:ext uri="{FF2B5EF4-FFF2-40B4-BE49-F238E27FC236}">
                  <a16:creationId xmlns:a16="http://schemas.microsoft.com/office/drawing/2014/main" id="{7C8811B2-0E83-4C72-8E03-4DBD030A4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31-frame-color">
              <a:extLst>
                <a:ext uri="{FF2B5EF4-FFF2-40B4-BE49-F238E27FC236}">
                  <a16:creationId xmlns:a16="http://schemas.microsoft.com/office/drawing/2014/main" id="{DB471FEA-16F7-4E44-BBE3-06A109AE3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6139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F9372033-524B-4D85-B2BA-5066528E702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6" name="10-grid">
              <a:extLst>
                <a:ext uri="{FF2B5EF4-FFF2-40B4-BE49-F238E27FC236}">
                  <a16:creationId xmlns:a16="http://schemas.microsoft.com/office/drawing/2014/main" id="{1A05AB57-A764-4C29-9DC6-0E67054E2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7EA0959-0B80-4975-8E91-75587C107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" name="12-system-names">
              <a:extLst>
                <a:ext uri="{FF2B5EF4-FFF2-40B4-BE49-F238E27FC236}">
                  <a16:creationId xmlns:a16="http://schemas.microsoft.com/office/drawing/2014/main" id="{9AF6401D-A906-4961-9E15-31961FCDB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5518646-13E4-46F3-BA7D-C823FA3DA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5AD771E2-6CC0-4967-821C-9343D873B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33B7DE56-BA0B-48CB-B06A-8CC6D9464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BDB6980-C95F-4020-8888-5AC85CA54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32-acr-color">
              <a:extLst>
                <a:ext uri="{FF2B5EF4-FFF2-40B4-BE49-F238E27FC236}">
                  <a16:creationId xmlns:a16="http://schemas.microsoft.com/office/drawing/2014/main" id="{FB555F23-B69A-463D-884C-F0FB6D29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0" name="rina-long-ir">
            <a:extLst>
              <a:ext uri="{FF2B5EF4-FFF2-40B4-BE49-F238E27FC236}">
                <a16:creationId xmlns:a16="http://schemas.microsoft.com/office/drawing/2014/main" id="{5E7ECB58-1B73-47A1-AF6B-5C23CFD6B38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756FFB49-4FEE-4A08-AC65-11F2DD45F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1-phy-full">
              <a:extLst>
                <a:ext uri="{FF2B5EF4-FFF2-40B4-BE49-F238E27FC236}">
                  <a16:creationId xmlns:a16="http://schemas.microsoft.com/office/drawing/2014/main" id="{0AE8E75E-A31C-430D-BC08-0BA63BD71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2D2A4347-736B-468F-B204-8E755D24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85435D86-2293-4D2C-9CAC-BC2F82651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B97F705-AFAE-4B06-9D7C-17E879F22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30-layer-color">
              <a:extLst>
                <a:ext uri="{FF2B5EF4-FFF2-40B4-BE49-F238E27FC236}">
                  <a16:creationId xmlns:a16="http://schemas.microsoft.com/office/drawing/2014/main" id="{EDB06B32-7C94-468C-8E0F-2A9EDB5EB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1-frame-color">
              <a:extLst>
                <a:ext uri="{FF2B5EF4-FFF2-40B4-BE49-F238E27FC236}">
                  <a16:creationId xmlns:a16="http://schemas.microsoft.com/office/drawing/2014/main" id="{70BC5AC8-89A8-43DC-8510-A40623AE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32-acr-color">
              <a:extLst>
                <a:ext uri="{FF2B5EF4-FFF2-40B4-BE49-F238E27FC236}">
                  <a16:creationId xmlns:a16="http://schemas.microsoft.com/office/drawing/2014/main" id="{F6FE08D9-FC95-4616-81F1-59B95BD9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40-process-grey">
              <a:extLst>
                <a:ext uri="{FF2B5EF4-FFF2-40B4-BE49-F238E27FC236}">
                  <a16:creationId xmlns:a16="http://schemas.microsoft.com/office/drawing/2014/main" id="{07DE27E4-85F1-4C8A-853D-EC26B094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42-acr">
              <a:extLst>
                <a:ext uri="{FF2B5EF4-FFF2-40B4-BE49-F238E27FC236}">
                  <a16:creationId xmlns:a16="http://schemas.microsoft.com/office/drawing/2014/main" id="{2EC345F1-CA6D-45D6-8107-DA95E15E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43-edge-system">
              <a:extLst>
                <a:ext uri="{FF2B5EF4-FFF2-40B4-BE49-F238E27FC236}">
                  <a16:creationId xmlns:a16="http://schemas.microsoft.com/office/drawing/2014/main" id="{AE048202-599C-46C0-A8FF-1CA3149EB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0631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45ACB9-C2F4-48DA-8EC1-64578D678FA8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43909" y="1916833"/>
            <a:ext cx="2663130" cy="1800199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2400" dirty="0"/>
              <a:t>Slide deck</a:t>
            </a:r>
          </a:p>
          <a:p>
            <a:pPr lvl="2"/>
            <a:r>
              <a:rPr lang="en-US" sz="2000" dirty="0"/>
              <a:t>The visual guide to IPC</a:t>
            </a:r>
            <a:endParaRPr lang="en-US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ADE08-CA4D-4727-AC1E-217A7ED59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3879" y="1281601"/>
            <a:ext cx="2662492" cy="491216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2800" dirty="0"/>
              <a:t>LCN Guide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68655C-2F21-49E9-A7CA-40A2B782D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4 items of the LCN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5F29879A-058F-4671-9659-6082F8DC2F66}"/>
              </a:ext>
            </a:extLst>
          </p:cNvPr>
          <p:cNvSpPr txBox="1">
            <a:spLocks/>
          </p:cNvSpPr>
          <p:nvPr/>
        </p:nvSpPr>
        <p:spPr>
          <a:xfrm>
            <a:off x="3293387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This slide </a:t>
            </a:r>
            <a:r>
              <a:rPr lang="en-US" sz="2400" dirty="0"/>
              <a:t>deck</a:t>
            </a:r>
          </a:p>
          <a:p>
            <a:pPr lvl="2"/>
            <a:r>
              <a:rPr lang="en-US" sz="2000" dirty="0"/>
              <a:t>Many network schema examples</a:t>
            </a:r>
          </a:p>
          <a:p>
            <a:pPr lvl="2"/>
            <a:r>
              <a:rPr lang="en-US" sz="2000" dirty="0"/>
              <a:t>Some network examples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2E86067-8921-4DF7-8188-B910E91EB0DA}"/>
              </a:ext>
            </a:extLst>
          </p:cNvPr>
          <p:cNvSpPr txBox="1">
            <a:spLocks/>
          </p:cNvSpPr>
          <p:nvPr/>
        </p:nvSpPr>
        <p:spPr>
          <a:xfrm>
            <a:off x="3293357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Examples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C02B8960-EA86-4F80-A58D-9A86F71A4069}"/>
              </a:ext>
            </a:extLst>
          </p:cNvPr>
          <p:cNvSpPr txBox="1">
            <a:spLocks/>
          </p:cNvSpPr>
          <p:nvPr/>
        </p:nvSpPr>
        <p:spPr>
          <a:xfrm>
            <a:off x="6242865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Text document</a:t>
            </a:r>
          </a:p>
          <a:p>
            <a:pPr lvl="2"/>
            <a:r>
              <a:rPr lang="en-US" sz="2000" dirty="0"/>
              <a:t>More info</a:t>
            </a:r>
          </a:p>
          <a:p>
            <a:pPr lvl="2"/>
            <a:r>
              <a:rPr lang="en-US" sz="2000" dirty="0"/>
              <a:t>e.g. acronyms</a:t>
            </a:r>
          </a:p>
          <a:p>
            <a:pPr lvl="2"/>
            <a:r>
              <a:rPr lang="en-US" sz="2000" dirty="0"/>
              <a:t>e.g. references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5591745-2D92-48B1-A4F0-2BA78CCC0F63}"/>
              </a:ext>
            </a:extLst>
          </p:cNvPr>
          <p:cNvSpPr txBox="1">
            <a:spLocks/>
          </p:cNvSpPr>
          <p:nvPr/>
        </p:nvSpPr>
        <p:spPr>
          <a:xfrm>
            <a:off x="6242835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Postscript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1E21EB5C-8054-426D-93CF-06F4B2ADD9A8}"/>
              </a:ext>
            </a:extLst>
          </p:cNvPr>
          <p:cNvSpPr txBox="1">
            <a:spLocks/>
          </p:cNvSpPr>
          <p:nvPr/>
        </p:nvSpPr>
        <p:spPr>
          <a:xfrm>
            <a:off x="9192344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Online</a:t>
            </a:r>
          </a:p>
          <a:p>
            <a:pPr lvl="2"/>
            <a:r>
              <a:rPr lang="en-US" sz="2000" dirty="0"/>
              <a:t>More information</a:t>
            </a:r>
          </a:p>
          <a:p>
            <a:pPr lvl="2"/>
            <a:r>
              <a:rPr lang="en-US" sz="2000" dirty="0"/>
              <a:t>e.g. </a:t>
            </a:r>
            <a:r>
              <a:rPr lang="en-US" sz="2000" dirty="0">
                <a:hlinkClick r:id="rId2"/>
              </a:rPr>
              <a:t>schema matrix</a:t>
            </a:r>
            <a:endParaRPr lang="en-US" sz="200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257034B6-CF6A-44D2-B4D2-7F97E8F913A5}"/>
              </a:ext>
            </a:extLst>
          </p:cNvPr>
          <p:cNvSpPr txBox="1">
            <a:spLocks/>
          </p:cNvSpPr>
          <p:nvPr/>
        </p:nvSpPr>
        <p:spPr>
          <a:xfrm>
            <a:off x="9192314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Web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AE28C37C-683E-4527-8D53-BB8472795D47}"/>
              </a:ext>
            </a:extLst>
          </p:cNvPr>
          <p:cNvSpPr txBox="1">
            <a:spLocks/>
          </p:cNvSpPr>
          <p:nvPr/>
        </p:nvSpPr>
        <p:spPr>
          <a:xfrm>
            <a:off x="343879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3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/>
              </a:rPr>
              <a:t>link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DFEA172C-7426-460E-8B2C-B12C350A4CF9}"/>
              </a:ext>
            </a:extLst>
          </p:cNvPr>
          <p:cNvSpPr txBox="1">
            <a:spLocks/>
          </p:cNvSpPr>
          <p:nvPr/>
        </p:nvSpPr>
        <p:spPr>
          <a:xfrm>
            <a:off x="3293357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5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6"/>
              </a:rPr>
              <a:t>link</a:t>
            </a:r>
            <a:endParaRPr lang="en-US" sz="2000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FD4819F-9189-4723-A695-D8F493377EA7}"/>
              </a:ext>
            </a:extLst>
          </p:cNvPr>
          <p:cNvSpPr txBox="1">
            <a:spLocks/>
          </p:cNvSpPr>
          <p:nvPr/>
        </p:nvSpPr>
        <p:spPr>
          <a:xfrm>
            <a:off x="6242835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7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8"/>
              </a:rPr>
              <a:t>link</a:t>
            </a:r>
            <a:endParaRPr lang="en-US" sz="2000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B05A295F-3973-4525-8489-0CF68BE75341}"/>
              </a:ext>
            </a:extLst>
          </p:cNvPr>
          <p:cNvSpPr txBox="1">
            <a:spLocks/>
          </p:cNvSpPr>
          <p:nvPr/>
        </p:nvSpPr>
        <p:spPr>
          <a:xfrm>
            <a:off x="9192314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9"/>
              </a:rPr>
              <a:t>github.io</a:t>
            </a:r>
            <a:endParaRPr lang="en-US" sz="2000" dirty="0"/>
          </a:p>
          <a:p>
            <a:pPr lvl="2"/>
            <a:r>
              <a:rPr lang="en-US" sz="2000" dirty="0"/>
              <a:t>Attribution: link</a:t>
            </a:r>
          </a:p>
        </p:txBody>
      </p:sp>
    </p:spTree>
    <p:extLst>
      <p:ext uri="{BB962C8B-B14F-4D97-AF65-F5344CB8AC3E}">
        <p14:creationId xmlns:p14="http://schemas.microsoft.com/office/powerpoint/2010/main" val="12816998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945DF89-8759-4A0E-9652-0BF014505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long-ir">
            <a:extLst>
              <a:ext uri="{FF2B5EF4-FFF2-40B4-BE49-F238E27FC236}">
                <a16:creationId xmlns:a16="http://schemas.microsoft.com/office/drawing/2014/main" id="{991EC08D-34E1-49D4-A840-6F76867CE5B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3B21F18-BDC9-4494-9A02-51898C4DF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85F6DB7-70A4-448D-A790-B3450026C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59ED1590-418C-4863-944F-CB4A61EF8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" name="rina-long-ir">
            <a:extLst>
              <a:ext uri="{FF2B5EF4-FFF2-40B4-BE49-F238E27FC236}">
                <a16:creationId xmlns:a16="http://schemas.microsoft.com/office/drawing/2014/main" id="{4E192C29-501A-4EE9-A67D-C24138F44EC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24D5990-C194-4B52-8DE3-86D48920D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85D3CDAB-C518-4556-A2ED-F81097965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CCF268A6-9DCA-486B-BDAB-6CD4EE03F9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7101564C-095E-456A-BD2A-3F04EDF5D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A380F935-5C5B-4FD7-B443-FD54D934A5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8A79E1F4-F647-497D-882C-049D6FB25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">
            <a:extLst>
              <a:ext uri="{FF2B5EF4-FFF2-40B4-BE49-F238E27FC236}">
                <a16:creationId xmlns:a16="http://schemas.microsoft.com/office/drawing/2014/main" id="{FF0120AF-D1EF-4728-A598-C6D330B332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24BE589-1B92-449E-9FC9-37CEC6117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ED9DB2D1-E00C-484C-8D09-68CCA2236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long-ir">
            <a:extLst>
              <a:ext uri="{FF2B5EF4-FFF2-40B4-BE49-F238E27FC236}">
                <a16:creationId xmlns:a16="http://schemas.microsoft.com/office/drawing/2014/main" id="{3055FA24-79E8-4AD3-AA33-CB3330ECC32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A4E9F5FC-E2B6-4CD3-A04E-3D62EB4EC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0AF974-EE29-43B6-9091-36EBDDB5A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55B39CEE-387B-42AE-A31A-3A87D990F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FDE10275-AA3E-4FB3-ABEE-4459976EE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long-ir">
            <a:extLst>
              <a:ext uri="{FF2B5EF4-FFF2-40B4-BE49-F238E27FC236}">
                <a16:creationId xmlns:a16="http://schemas.microsoft.com/office/drawing/2014/main" id="{573F5F9F-E25B-4193-B2A6-AC505B7FEA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857223F1-3901-47FA-A0B5-34B209F58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76BB2CA-6B43-401D-8BC4-F72C359EC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9618EC94-9D4E-440D-99C0-892729F6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7A7FC07-9ECC-45B5-905E-04066B42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3F3304BD-57FF-4993-8A86-0864A7B0E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long-ir">
            <a:extLst>
              <a:ext uri="{FF2B5EF4-FFF2-40B4-BE49-F238E27FC236}">
                <a16:creationId xmlns:a16="http://schemas.microsoft.com/office/drawing/2014/main" id="{E167391E-9D0D-4E14-B83A-F2CD2D26A7B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EC131071-9DE0-46E7-845B-A95C11D44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F4F53F74-9EEE-409F-AFB9-308B5E598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C4FE43-59D0-413D-A58A-304453D0A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7F6E5D8F-E09B-429C-AEB4-0FA925877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long-ir">
            <a:extLst>
              <a:ext uri="{FF2B5EF4-FFF2-40B4-BE49-F238E27FC236}">
                <a16:creationId xmlns:a16="http://schemas.microsoft.com/office/drawing/2014/main" id="{C5C4E184-D922-4853-A293-BEBEB4C525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421DD743-4936-4EC0-A1BD-8871D434F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A52D723B-5A03-47BE-B301-E2F92DE7F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286029BB-2D4A-4129-95DE-DCAD8E703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A71899FE-077C-44E4-81EB-A8BDF159D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56137379-70C1-4AD2-A192-9F6B62824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5A9462F-50C5-472A-8501-B6184E4EC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rina-long-ir">
            <a:extLst>
              <a:ext uri="{FF2B5EF4-FFF2-40B4-BE49-F238E27FC236}">
                <a16:creationId xmlns:a16="http://schemas.microsoft.com/office/drawing/2014/main" id="{E0A5D58A-BEF8-4F06-BE8F-ADC4F5F6E7E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888000" cy="544825"/>
            <a:chOff x="0" y="2574768"/>
            <a:chExt cx="12192000" cy="1708464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0DF31A11-65E2-4AB8-BC90-2AD717BF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26BD03C0-8B68-421B-A6B3-C379ADCC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F6C5EBC4-67AF-46BC-A469-92B5C3AC5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49B7D406-24C9-4159-A73F-069141F2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7" name="rina-long-ir">
            <a:extLst>
              <a:ext uri="{FF2B5EF4-FFF2-40B4-BE49-F238E27FC236}">
                <a16:creationId xmlns:a16="http://schemas.microsoft.com/office/drawing/2014/main" id="{E3911D22-F7F8-4D92-8CDB-E4B8E038B55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888000" cy="544825"/>
            <a:chOff x="0" y="2574768"/>
            <a:chExt cx="12192000" cy="1708464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B5331FDF-BFD3-4858-8718-49FF1A29E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B8A2DB68-6D65-4731-815E-1BFBB1C03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4-edge-layer">
              <a:extLst>
                <a:ext uri="{FF2B5EF4-FFF2-40B4-BE49-F238E27FC236}">
                  <a16:creationId xmlns:a16="http://schemas.microsoft.com/office/drawing/2014/main" id="{88A4262B-CA68-459E-AF4F-CAE56A27D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long-ir">
            <a:extLst>
              <a:ext uri="{FF2B5EF4-FFF2-40B4-BE49-F238E27FC236}">
                <a16:creationId xmlns:a16="http://schemas.microsoft.com/office/drawing/2014/main" id="{E1E16FF2-0B10-40AA-89EA-75E1A8E870F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888000" cy="544825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5AD18532-1C24-4537-BAED-9906835FB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7B4A111A-50E5-4373-8E0E-960121BD6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A91288F9-ED3A-46D3-8080-B8659595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43-edge-system">
              <a:extLst>
                <a:ext uri="{FF2B5EF4-FFF2-40B4-BE49-F238E27FC236}">
                  <a16:creationId xmlns:a16="http://schemas.microsoft.com/office/drawing/2014/main" id="{4A0065AB-8CDF-49A6-A5E7-FED73D3F3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rina-long-ir">
            <a:extLst>
              <a:ext uri="{FF2B5EF4-FFF2-40B4-BE49-F238E27FC236}">
                <a16:creationId xmlns:a16="http://schemas.microsoft.com/office/drawing/2014/main" id="{1B8B172F-ECF9-4F93-B77A-B325E413D9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888000" cy="544825"/>
            <a:chOff x="0" y="2574768"/>
            <a:chExt cx="12192000" cy="1708464"/>
          </a:xfrm>
        </p:grpSpPr>
        <p:pic>
          <p:nvPicPr>
            <p:cNvPr id="67" name="40-process-blue">
              <a:extLst>
                <a:ext uri="{FF2B5EF4-FFF2-40B4-BE49-F238E27FC236}">
                  <a16:creationId xmlns:a16="http://schemas.microsoft.com/office/drawing/2014/main" id="{D67AFB9A-A6C4-4D34-ACB8-13D29978A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181696E2-8CB1-4FFA-8B97-5BA389558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57414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53788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rina-long-ir-layfp">
            <a:extLst>
              <a:ext uri="{FF2B5EF4-FFF2-40B4-BE49-F238E27FC236}">
                <a16:creationId xmlns:a16="http://schemas.microsoft.com/office/drawing/2014/main" id="{E66BCEE0-A436-441B-A690-A4EB2972E77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1236"/>
            <a:ext cx="9921600" cy="1390313"/>
            <a:chOff x="0" y="2574768"/>
            <a:chExt cx="12192000" cy="1708464"/>
          </a:xfrm>
        </p:grpSpPr>
        <p:pic>
          <p:nvPicPr>
            <p:cNvPr id="20" name="61-layfp-grey">
              <a:extLst>
                <a:ext uri="{FF2B5EF4-FFF2-40B4-BE49-F238E27FC236}">
                  <a16:creationId xmlns:a16="http://schemas.microsoft.com/office/drawing/2014/main" id="{08E8CD4C-7D6E-4414-B1D4-9643F88D6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62-layfp-process-blue">
              <a:extLst>
                <a:ext uri="{FF2B5EF4-FFF2-40B4-BE49-F238E27FC236}">
                  <a16:creationId xmlns:a16="http://schemas.microsoft.com/office/drawing/2014/main" id="{B99ACF8E-D785-433E-AE15-766B9B88C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-layfp">
            <a:extLst>
              <a:ext uri="{FF2B5EF4-FFF2-40B4-BE49-F238E27FC236}">
                <a16:creationId xmlns:a16="http://schemas.microsoft.com/office/drawing/2014/main" id="{C726D3BF-50DE-4029-846A-341AAC3A9579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4118"/>
            <a:ext cx="9921600" cy="1390313"/>
            <a:chOff x="0" y="2574768"/>
            <a:chExt cx="12192000" cy="1708464"/>
          </a:xfrm>
        </p:grpSpPr>
        <p:pic>
          <p:nvPicPr>
            <p:cNvPr id="24" name="61-layfp-color">
              <a:extLst>
                <a:ext uri="{FF2B5EF4-FFF2-40B4-BE49-F238E27FC236}">
                  <a16:creationId xmlns:a16="http://schemas.microsoft.com/office/drawing/2014/main" id="{07EC9252-0C50-4DEB-BFF5-106384C7F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D4317BCD-A94B-4388-9B12-CAB11F36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-layfp">
            <a:extLst>
              <a:ext uri="{FF2B5EF4-FFF2-40B4-BE49-F238E27FC236}">
                <a16:creationId xmlns:a16="http://schemas.microsoft.com/office/drawing/2014/main" id="{B430EF4D-F04D-4FC0-B608-7D9A35F9EC8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8355"/>
            <a:ext cx="9921600" cy="1390313"/>
            <a:chOff x="0" y="2574768"/>
            <a:chExt cx="12192000" cy="170846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DD48B038-DDEF-448B-B13F-2C0150D03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62-layfp-process-grey">
              <a:extLst>
                <a:ext uri="{FF2B5EF4-FFF2-40B4-BE49-F238E27FC236}">
                  <a16:creationId xmlns:a16="http://schemas.microsoft.com/office/drawing/2014/main" id="{70D14EF0-BC5D-428E-9F1F-D298CE06F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C28C8813-A165-4502-85B5-3A91365F2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79314"/>
            <a:ext cx="5814000" cy="814715"/>
          </a:xfrm>
          <a:prstGeom prst="rect">
            <a:avLst/>
          </a:prstGeom>
        </p:spPr>
      </p:pic>
      <p:pic>
        <p:nvPicPr>
          <p:cNvPr id="30" name="52-sysfp-td-octagon">
            <a:extLst>
              <a:ext uri="{FF2B5EF4-FFF2-40B4-BE49-F238E27FC236}">
                <a16:creationId xmlns:a16="http://schemas.microsoft.com/office/drawing/2014/main" id="{1E23DC74-E91C-4267-A4A9-4F5B1ABE1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16551"/>
            <a:ext cx="5814000" cy="814715"/>
          </a:xfrm>
          <a:prstGeom prst="rect">
            <a:avLst/>
          </a:prstGeom>
        </p:spPr>
      </p:pic>
      <p:pic>
        <p:nvPicPr>
          <p:cNvPr id="32" name="51-sysfp-bu-circle">
            <a:extLst>
              <a:ext uri="{FF2B5EF4-FFF2-40B4-BE49-F238E27FC236}">
                <a16:creationId xmlns:a16="http://schemas.microsoft.com/office/drawing/2014/main" id="{D04AF05B-BC3E-446E-BA90-51166654D0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24897"/>
            <a:ext cx="5814000" cy="814715"/>
          </a:xfrm>
          <a:prstGeom prst="rect">
            <a:avLst/>
          </a:prstGeom>
        </p:spPr>
      </p:pic>
      <p:pic>
        <p:nvPicPr>
          <p:cNvPr id="33" name="51-sysfp-bu-octagon">
            <a:extLst>
              <a:ext uri="{FF2B5EF4-FFF2-40B4-BE49-F238E27FC236}">
                <a16:creationId xmlns:a16="http://schemas.microsoft.com/office/drawing/2014/main" id="{89E2C26D-29F7-4E28-AC81-3DA8047D64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62132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056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long-ir-3d">
            <a:extLst>
              <a:ext uri="{FF2B5EF4-FFF2-40B4-BE49-F238E27FC236}">
                <a16:creationId xmlns:a16="http://schemas.microsoft.com/office/drawing/2014/main" id="{2501C98C-21AF-4F07-A58E-8C0E881AC8BA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916832"/>
            <a:ext cx="5472000" cy="1051106"/>
            <a:chOff x="0" y="2258030"/>
            <a:chExt cx="12192000" cy="2341938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763E09E2-8DB4-4266-86CE-DC6937A2B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BE6B2F6C-00B5-49C0-ABFC-027415B6B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39" name="rina-long-ir-3d">
            <a:extLst>
              <a:ext uri="{FF2B5EF4-FFF2-40B4-BE49-F238E27FC236}">
                <a16:creationId xmlns:a16="http://schemas.microsoft.com/office/drawing/2014/main" id="{3FF3BBD4-8F79-4A4C-BF2A-79B5821821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6832"/>
            <a:ext cx="5472000" cy="1051106"/>
            <a:chOff x="0" y="2258030"/>
            <a:chExt cx="12192000" cy="2341938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8A82881D-7C7E-4E69-B62F-37582CB05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DD8A105C-0CDA-42EC-B43F-F344EE83E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53" name="rina-long-ir-3d">
            <a:extLst>
              <a:ext uri="{FF2B5EF4-FFF2-40B4-BE49-F238E27FC236}">
                <a16:creationId xmlns:a16="http://schemas.microsoft.com/office/drawing/2014/main" id="{F666EEFD-E2D4-416C-8D06-2D85F10FB26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696032"/>
            <a:ext cx="5472000" cy="1051106"/>
            <a:chOff x="0" y="2258030"/>
            <a:chExt cx="12192000" cy="2341938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E90D3FBC-F64D-46C3-9FD4-1D5994C67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58" name="72-3d-cube-color">
              <a:extLst>
                <a:ext uri="{FF2B5EF4-FFF2-40B4-BE49-F238E27FC236}">
                  <a16:creationId xmlns:a16="http://schemas.microsoft.com/office/drawing/2014/main" id="{BBFB6D95-0AB6-4ABD-9065-28732208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60" name="rina-long-ir-3d">
            <a:extLst>
              <a:ext uri="{FF2B5EF4-FFF2-40B4-BE49-F238E27FC236}">
                <a16:creationId xmlns:a16="http://schemas.microsoft.com/office/drawing/2014/main" id="{B38881B8-0966-4FC9-9E98-4C0AB2C624C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696032"/>
            <a:ext cx="5472000" cy="1051106"/>
            <a:chOff x="0" y="2258030"/>
            <a:chExt cx="12192000" cy="2341938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862EFAE7-4842-4448-92A0-39BF329A4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C9D99F39-32F4-482F-B1F3-5EC44AA2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78393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Wireless network (</a:t>
            </a:r>
            <a:r>
              <a:rPr lang="en-US" dirty="0" err="1"/>
              <a:t>WiFi</a:t>
            </a:r>
            <a:r>
              <a:rPr lang="en-US" dirty="0"/>
              <a:t>) connected to an ISP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Skewed Necklace with WiFi</a:t>
            </a:r>
          </a:p>
        </p:txBody>
      </p:sp>
    </p:spTree>
    <p:extLst>
      <p:ext uri="{BB962C8B-B14F-4D97-AF65-F5344CB8AC3E}">
        <p14:creationId xmlns:p14="http://schemas.microsoft.com/office/powerpoint/2010/main" val="25248717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19C7-3420-48D8-9E0E-EA787698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E81EB-138D-4A64-9431-C7F1777C9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Wireless device connected to a large service provider</a:t>
            </a:r>
          </a:p>
          <a:p>
            <a:pPr lvl="1"/>
            <a:r>
              <a:rPr lang="en-US" dirty="0"/>
              <a:t>With metro link and regional network; supporting a service</a:t>
            </a:r>
          </a:p>
          <a:p>
            <a:r>
              <a:rPr lang="en-US" dirty="0"/>
              <a:t>DAF independent of operator</a:t>
            </a:r>
          </a:p>
          <a:p>
            <a:r>
              <a:rPr lang="en-US" dirty="0"/>
              <a:t>Right side shows connection to another operator</a:t>
            </a:r>
          </a:p>
        </p:txBody>
      </p: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AEC80E0D-59E9-4FC1-A2F2-8D8D8202CADC}"/>
              </a:ext>
            </a:extLst>
          </p:cNvPr>
          <p:cNvGrpSpPr>
            <a:grpSpLocks noChangeAspect="1"/>
          </p:cNvGrpSpPr>
          <p:nvPr/>
        </p:nvGrpSpPr>
        <p:grpSpPr>
          <a:xfrm>
            <a:off x="-1087200" y="3559063"/>
            <a:ext cx="14112000" cy="2731953"/>
            <a:chOff x="0" y="2248870"/>
            <a:chExt cx="12192000" cy="2360259"/>
          </a:xfrm>
        </p:grpSpPr>
        <p:pic>
          <p:nvPicPr>
            <p:cNvPr id="38" name="11-phy-full">
              <a:extLst>
                <a:ext uri="{FF2B5EF4-FFF2-40B4-BE49-F238E27FC236}">
                  <a16:creationId xmlns:a16="http://schemas.microsoft.com/office/drawing/2014/main" id="{DD2259D1-99D6-478B-B5F4-3815D5A83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0" name="12-system-names">
              <a:extLst>
                <a:ext uri="{FF2B5EF4-FFF2-40B4-BE49-F238E27FC236}">
                  <a16:creationId xmlns:a16="http://schemas.microsoft.com/office/drawing/2014/main" id="{A1DDFE6D-3C9A-4BBA-B761-7D5592823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ACEBCC61-1DE7-4598-8F03-FF003586D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8B7A140-F373-43C9-9DA3-3F070D364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7CF32567-7B68-41BA-ACCF-5DFAE963B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3" name="32-name-color">
              <a:extLst>
                <a:ext uri="{FF2B5EF4-FFF2-40B4-BE49-F238E27FC236}">
                  <a16:creationId xmlns:a16="http://schemas.microsoft.com/office/drawing/2014/main" id="{769C8C99-DAF9-44B6-8291-93640170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6752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n-wifi">
            <a:extLst>
              <a:ext uri="{FF2B5EF4-FFF2-40B4-BE49-F238E27FC236}">
                <a16:creationId xmlns:a16="http://schemas.microsoft.com/office/drawing/2014/main" id="{15FBC7DC-3954-44A7-AA05-5A2B7B608EAD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06A2A5DE-452D-4E94-BBD0-0383100AF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43B8C51A-8009-4597-84F6-384D51D6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5F1967D-7EFF-40AA-BB0B-D1559B9F6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7245F826-F9E8-4241-9CCD-ECC466925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E7B6F82A-B284-4A4B-93BF-97DC6159A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91" name="rina-sn-wifi">
            <a:extLst>
              <a:ext uri="{FF2B5EF4-FFF2-40B4-BE49-F238E27FC236}">
                <a16:creationId xmlns:a16="http://schemas.microsoft.com/office/drawing/2014/main" id="{E40B3E5A-2C7F-4B17-BF08-F0BD1641D4CF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1039AB28-4393-474D-97BE-10BEA485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74BAA513-4FA7-49B5-A980-8E76DAAB7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3401045E-59F6-47DB-A3A6-3B355FA0B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7" name="20-system-color">
              <a:extLst>
                <a:ext uri="{FF2B5EF4-FFF2-40B4-BE49-F238E27FC236}">
                  <a16:creationId xmlns:a16="http://schemas.microsoft.com/office/drawing/2014/main" id="{ED9D3B8E-9499-4050-B720-2F594B187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9A82A832-7467-4A5C-BF4F-21F26509F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94265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9C455-380D-45CF-AFDE-73B427FFC0D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77538-0932-4BA8-ADBB-0B5CF9A80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41" name="rina-sn-wifi">
            <a:extLst>
              <a:ext uri="{FF2B5EF4-FFF2-40B4-BE49-F238E27FC236}">
                <a16:creationId xmlns:a16="http://schemas.microsoft.com/office/drawing/2014/main" id="{B36727A2-76B2-4817-A44C-E79904EC75F6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3F38075E-4463-4BC6-AAD4-B4F3ECD63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BF56245-91FA-46F3-A6AC-FF4F7C3AE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E0D30300-E107-4821-908F-C67B3A02C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2B02E931-4F31-464C-95F5-58B3BB787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BA9BBAC2-9A88-45BC-B622-F9EE7A204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08EC9BED-C896-4295-8E24-DDF1F59A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0" name="32-acr-color">
              <a:extLst>
                <a:ext uri="{FF2B5EF4-FFF2-40B4-BE49-F238E27FC236}">
                  <a16:creationId xmlns:a16="http://schemas.microsoft.com/office/drawing/2014/main" id="{16EC07EB-B875-421A-9C9A-6BECB7031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84AD21AC-3AF8-4033-BD2C-7D1AF68AA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2-acr">
              <a:extLst>
                <a:ext uri="{FF2B5EF4-FFF2-40B4-BE49-F238E27FC236}">
                  <a16:creationId xmlns:a16="http://schemas.microsoft.com/office/drawing/2014/main" id="{113D5BE3-209A-42E7-8A69-64084B166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0DB38A51-C244-4F88-8018-C7E3A0AC2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77" name="rina-sn-wifi">
            <a:extLst>
              <a:ext uri="{FF2B5EF4-FFF2-40B4-BE49-F238E27FC236}">
                <a16:creationId xmlns:a16="http://schemas.microsoft.com/office/drawing/2014/main" id="{A7E987BA-45F0-46FC-AE5A-95EF981D2460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7B93EA00-503E-4816-8B64-AC393C5D5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29D8D358-59F1-4E81-94D9-9B98706A6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8483A873-EF60-42CD-BB7A-0911AA7A2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1" name="20-system-grey">
              <a:extLst>
                <a:ext uri="{FF2B5EF4-FFF2-40B4-BE49-F238E27FC236}">
                  <a16:creationId xmlns:a16="http://schemas.microsoft.com/office/drawing/2014/main" id="{5714C1C2-860F-4F5E-9F19-68A73DEAE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A15BA980-9E81-4C17-8D0F-076F66078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3" name="31-frame-color">
              <a:extLst>
                <a:ext uri="{FF2B5EF4-FFF2-40B4-BE49-F238E27FC236}">
                  <a16:creationId xmlns:a16="http://schemas.microsoft.com/office/drawing/2014/main" id="{F538649F-2A5F-4ED6-ABD8-7545360F4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4" name="32-acr-color">
              <a:extLst>
                <a:ext uri="{FF2B5EF4-FFF2-40B4-BE49-F238E27FC236}">
                  <a16:creationId xmlns:a16="http://schemas.microsoft.com/office/drawing/2014/main" id="{F1A85A6C-A4B3-444F-94FE-3C7D1220D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567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929D09A-1AB7-4059-9C05-94064952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sn-wifi">
            <a:extLst>
              <a:ext uri="{FF2B5EF4-FFF2-40B4-BE49-F238E27FC236}">
                <a16:creationId xmlns:a16="http://schemas.microsoft.com/office/drawing/2014/main" id="{E647CFC0-8A28-4983-A7AB-E4CCDEA9DFB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368000"/>
            <a:ext cx="3671999" cy="710865"/>
            <a:chOff x="2" y="2248870"/>
            <a:chExt cx="12191996" cy="236025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856686EA-17EF-4677-B5DA-598EA75C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EABCEC7-1173-4E35-944A-FD3147E3E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0ED0F401-34F6-4769-A4FE-13EAAE53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19" name="rina-sn-wifi">
            <a:extLst>
              <a:ext uri="{FF2B5EF4-FFF2-40B4-BE49-F238E27FC236}">
                <a16:creationId xmlns:a16="http://schemas.microsoft.com/office/drawing/2014/main" id="{C4B5CE6F-63F2-4EF0-AA9C-A8E08BD84CA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710865"/>
            <a:chOff x="0" y="2248870"/>
            <a:chExt cx="12192000" cy="236025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7618060C-FBB1-4333-89C0-921D33047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ED79E0F1-F052-4C03-A2F8-350078D71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79006D3-45C2-4E45-8BD2-D6F98CADB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23" name="rina-sn-wifi">
            <a:extLst>
              <a:ext uri="{FF2B5EF4-FFF2-40B4-BE49-F238E27FC236}">
                <a16:creationId xmlns:a16="http://schemas.microsoft.com/office/drawing/2014/main" id="{6AF00D7A-927B-4E36-B851-202601F5448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710865"/>
            <a:chOff x="0" y="2248870"/>
            <a:chExt cx="12192000" cy="2360259"/>
          </a:xfrm>
        </p:grpSpPr>
        <p:pic>
          <p:nvPicPr>
            <p:cNvPr id="24" name="11-phy-full">
              <a:extLst>
                <a:ext uri="{FF2B5EF4-FFF2-40B4-BE49-F238E27FC236}">
                  <a16:creationId xmlns:a16="http://schemas.microsoft.com/office/drawing/2014/main" id="{68EC8A0C-D528-4435-ACDB-8441E1FA6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37FB2A39-190F-4799-81D4-A3717406D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6" name="rina-sn-wifi">
            <a:extLst>
              <a:ext uri="{FF2B5EF4-FFF2-40B4-BE49-F238E27FC236}">
                <a16:creationId xmlns:a16="http://schemas.microsoft.com/office/drawing/2014/main" id="{5279B380-2B12-490E-B767-560E2A4557C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710865"/>
            <a:chOff x="0" y="2248870"/>
            <a:chExt cx="12192000" cy="2360259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FC2D0A2-2D90-4C32-ADFC-E6786B256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D77A164C-6BEF-42EA-BA6B-533A8DF4A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9" name="rina-sn-wifi">
            <a:extLst>
              <a:ext uri="{FF2B5EF4-FFF2-40B4-BE49-F238E27FC236}">
                <a16:creationId xmlns:a16="http://schemas.microsoft.com/office/drawing/2014/main" id="{1852BA4F-AF55-4E66-9B66-09BE162BE55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710865"/>
            <a:chOff x="0" y="2248870"/>
            <a:chExt cx="12192000" cy="2360259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C88A8573-83CA-484F-8D72-C6D31D3F6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F49A38-D2C7-4C85-8FCE-8115DA09B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05E76164-1DCC-4285-A4AD-A3CA82CF8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7E53795-9F64-4F1C-81DC-DA54E9424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51640C22-99E7-45D1-B1FB-79935733F04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710865"/>
            <a:chOff x="0" y="2248870"/>
            <a:chExt cx="12192000" cy="2360259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7F647B1D-ED9E-4F69-BE6F-A36F26D15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1B1DED7-476A-4B9F-885B-ADA515424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1781BE2C-84D2-43E1-831E-B9985D4F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16D08D4B-4756-4A6F-85C8-DDA43286B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39" name="rina-sn-wifi">
            <a:extLst>
              <a:ext uri="{FF2B5EF4-FFF2-40B4-BE49-F238E27FC236}">
                <a16:creationId xmlns:a16="http://schemas.microsoft.com/office/drawing/2014/main" id="{AB629B78-B68B-48E0-860D-5AD343F39D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710865"/>
            <a:chOff x="0" y="2248870"/>
            <a:chExt cx="12192000" cy="236025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5E87437A-6D19-4A0A-B895-B3422213C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FECECA8D-7B45-481E-9D42-E9B2884E9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2" name="21-cells">
              <a:extLst>
                <a:ext uri="{FF2B5EF4-FFF2-40B4-BE49-F238E27FC236}">
                  <a16:creationId xmlns:a16="http://schemas.microsoft.com/office/drawing/2014/main" id="{2D1FD06F-D475-4DAE-862D-0FA19059F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43" name="30-layer-grey">
              <a:extLst>
                <a:ext uri="{FF2B5EF4-FFF2-40B4-BE49-F238E27FC236}">
                  <a16:creationId xmlns:a16="http://schemas.microsoft.com/office/drawing/2014/main" id="{C323890D-9175-4E6B-82BE-125EB3890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FD770F10-6869-4604-97C3-880DCC5C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5" name="40-process-blue">
              <a:extLst>
                <a:ext uri="{FF2B5EF4-FFF2-40B4-BE49-F238E27FC236}">
                  <a16:creationId xmlns:a16="http://schemas.microsoft.com/office/drawing/2014/main" id="{0E0C8BB5-E7A9-4F9C-9F2A-594FE57F4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46" name="rina-sn-wifi">
            <a:extLst>
              <a:ext uri="{FF2B5EF4-FFF2-40B4-BE49-F238E27FC236}">
                <a16:creationId xmlns:a16="http://schemas.microsoft.com/office/drawing/2014/main" id="{04929A1F-47FD-4792-ADF0-2C887F54785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710865"/>
            <a:chOff x="0" y="2248870"/>
            <a:chExt cx="12192000" cy="2360259"/>
          </a:xfrm>
        </p:grpSpPr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EFEB8C54-C55A-4E33-9918-8064E7B35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8" name="20-system-grey">
              <a:extLst>
                <a:ext uri="{FF2B5EF4-FFF2-40B4-BE49-F238E27FC236}">
                  <a16:creationId xmlns:a16="http://schemas.microsoft.com/office/drawing/2014/main" id="{D9D14137-F184-41A9-BBB0-6D4411D2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EDEDA05E-B6E5-43DC-852C-79B4A9814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34A67771-0631-4A06-8FB4-BCE3DCAA5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E42EEE6F-91E4-47FA-8AD4-202DFBF1E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2" name="rina-sn-wifi">
            <a:extLst>
              <a:ext uri="{FF2B5EF4-FFF2-40B4-BE49-F238E27FC236}">
                <a16:creationId xmlns:a16="http://schemas.microsoft.com/office/drawing/2014/main" id="{EF056A77-32DD-40BD-BFCC-3AC474CA836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710865"/>
            <a:chOff x="0" y="2248870"/>
            <a:chExt cx="12192000" cy="2360259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7827C0DD-1377-4356-9CBD-2227DB92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E22023C5-5623-4C70-B8A1-8E0BEB4D3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4097E7B7-9DE5-4E91-8E50-77F6C8DF1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127E2D98-F106-41FF-9524-C40A182AF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7" name="rina-sn-wifi">
            <a:extLst>
              <a:ext uri="{FF2B5EF4-FFF2-40B4-BE49-F238E27FC236}">
                <a16:creationId xmlns:a16="http://schemas.microsoft.com/office/drawing/2014/main" id="{4B5849EC-DAE3-4E40-8469-15F0756F277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710865"/>
            <a:chOff x="0" y="2248870"/>
            <a:chExt cx="12192000" cy="2360259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A4BA1192-CFC8-4943-AEA6-BFAA92CC6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8D68137A-1C49-41F5-A322-5C264545C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60" name="40-process-color">
              <a:extLst>
                <a:ext uri="{FF2B5EF4-FFF2-40B4-BE49-F238E27FC236}">
                  <a16:creationId xmlns:a16="http://schemas.microsoft.com/office/drawing/2014/main" id="{51FFB703-A8CF-4B1E-B0C3-C8BF75AF4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D1E8822F-4C91-4F5D-9BB8-65B3CB80A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2" name="rina-sn-wifi">
            <a:extLst>
              <a:ext uri="{FF2B5EF4-FFF2-40B4-BE49-F238E27FC236}">
                <a16:creationId xmlns:a16="http://schemas.microsoft.com/office/drawing/2014/main" id="{CD854B80-6EEA-4841-981C-247E091497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710865"/>
            <a:chOff x="0" y="2248870"/>
            <a:chExt cx="12192000" cy="2360259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7A531641-97A9-4906-8DF1-1253D8FFA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48FF2740-A435-4ADA-A590-C1246216C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5" name="rina-sn-wifi">
            <a:extLst>
              <a:ext uri="{FF2B5EF4-FFF2-40B4-BE49-F238E27FC236}">
                <a16:creationId xmlns:a16="http://schemas.microsoft.com/office/drawing/2014/main" id="{2455D940-A14F-4699-A3AB-CE58CB8642E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710865"/>
            <a:chOff x="0" y="2248870"/>
            <a:chExt cx="12192000" cy="2360259"/>
          </a:xfrm>
        </p:grpSpPr>
        <p:pic>
          <p:nvPicPr>
            <p:cNvPr id="66" name="40-process-color">
              <a:extLst>
                <a:ext uri="{FF2B5EF4-FFF2-40B4-BE49-F238E27FC236}">
                  <a16:creationId xmlns:a16="http://schemas.microsoft.com/office/drawing/2014/main" id="{0B05B204-1502-4C23-A6F2-C948DE13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7" name="43-edge-system">
              <a:extLst>
                <a:ext uri="{FF2B5EF4-FFF2-40B4-BE49-F238E27FC236}">
                  <a16:creationId xmlns:a16="http://schemas.microsoft.com/office/drawing/2014/main" id="{F78DB0DE-7D29-4066-9A1F-544D748F2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4-edge-layer">
              <a:extLst>
                <a:ext uri="{FF2B5EF4-FFF2-40B4-BE49-F238E27FC236}">
                  <a16:creationId xmlns:a16="http://schemas.microsoft.com/office/drawing/2014/main" id="{32EB101C-71CD-4E70-A2F8-DA6D7C71CF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655403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9611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9" name="52-sysfp-td-circle">
            <a:extLst>
              <a:ext uri="{FF2B5EF4-FFF2-40B4-BE49-F238E27FC236}">
                <a16:creationId xmlns:a16="http://schemas.microsoft.com/office/drawing/2014/main" id="{4204F1F3-9175-433B-8AE0-F7CAA9E69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586207"/>
            <a:ext cx="5814000" cy="1125537"/>
          </a:xfrm>
          <a:prstGeom prst="rect">
            <a:avLst/>
          </a:prstGeom>
        </p:spPr>
      </p:pic>
      <p:pic>
        <p:nvPicPr>
          <p:cNvPr id="20" name="52-sysfp-td-octagon">
            <a:extLst>
              <a:ext uri="{FF2B5EF4-FFF2-40B4-BE49-F238E27FC236}">
                <a16:creationId xmlns:a16="http://schemas.microsoft.com/office/drawing/2014/main" id="{09BF2B91-0E05-4303-AC3C-BB7986058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41159"/>
            <a:ext cx="5814000" cy="1125537"/>
          </a:xfrm>
          <a:prstGeom prst="rect">
            <a:avLst/>
          </a:prstGeom>
        </p:spPr>
      </p:pic>
      <p:pic>
        <p:nvPicPr>
          <p:cNvPr id="21" name="51-sysfp-bu-circle">
            <a:extLst>
              <a:ext uri="{FF2B5EF4-FFF2-40B4-BE49-F238E27FC236}">
                <a16:creationId xmlns:a16="http://schemas.microsoft.com/office/drawing/2014/main" id="{16040353-49DE-43EC-A8F2-69D3A5CBD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574113"/>
            <a:ext cx="5814000" cy="1125537"/>
          </a:xfrm>
          <a:prstGeom prst="rect">
            <a:avLst/>
          </a:prstGeom>
        </p:spPr>
      </p:pic>
      <p:pic>
        <p:nvPicPr>
          <p:cNvPr id="22" name="51-sysfp-bu-octagon">
            <a:extLst>
              <a:ext uri="{FF2B5EF4-FFF2-40B4-BE49-F238E27FC236}">
                <a16:creationId xmlns:a16="http://schemas.microsoft.com/office/drawing/2014/main" id="{17613CA3-76D8-402A-BD00-23CF82210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29064"/>
            <a:ext cx="5814000" cy="1125537"/>
          </a:xfrm>
          <a:prstGeom prst="rect">
            <a:avLst/>
          </a:prstGeom>
        </p:spPr>
      </p:pic>
      <p:grpSp>
        <p:nvGrpSpPr>
          <p:cNvPr id="24" name="rina-sn-wifi-layfp">
            <a:extLst>
              <a:ext uri="{FF2B5EF4-FFF2-40B4-BE49-F238E27FC236}">
                <a16:creationId xmlns:a16="http://schemas.microsoft.com/office/drawing/2014/main" id="{7D3D1615-F076-468E-8B90-917D269F338C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2108650"/>
            <a:ext cx="6094800" cy="1179897"/>
            <a:chOff x="0" y="2248870"/>
            <a:chExt cx="12192000" cy="2360259"/>
          </a:xfrm>
        </p:grpSpPr>
        <p:pic>
          <p:nvPicPr>
            <p:cNvPr id="25" name="61-layfp-blue">
              <a:extLst>
                <a:ext uri="{FF2B5EF4-FFF2-40B4-BE49-F238E27FC236}">
                  <a16:creationId xmlns:a16="http://schemas.microsoft.com/office/drawing/2014/main" id="{ED1A80BB-0D1B-4AF1-AC0F-E230AE62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62-layfp-process-grey">
              <a:extLst>
                <a:ext uri="{FF2B5EF4-FFF2-40B4-BE49-F238E27FC236}">
                  <a16:creationId xmlns:a16="http://schemas.microsoft.com/office/drawing/2014/main" id="{636584BC-D720-40B6-BAA7-F5EB468B4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7" name="rina-sn-wifi-layfp">
            <a:extLst>
              <a:ext uri="{FF2B5EF4-FFF2-40B4-BE49-F238E27FC236}">
                <a16:creationId xmlns:a16="http://schemas.microsoft.com/office/drawing/2014/main" id="{C29E1BCD-AE3D-4258-816B-9F2A8CF7BD74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3841410"/>
            <a:ext cx="6094800" cy="1179897"/>
            <a:chOff x="0" y="2248870"/>
            <a:chExt cx="12192000" cy="2360259"/>
          </a:xfrm>
        </p:grpSpPr>
        <p:pic>
          <p:nvPicPr>
            <p:cNvPr id="28" name="61-layfp-grey">
              <a:extLst>
                <a:ext uri="{FF2B5EF4-FFF2-40B4-BE49-F238E27FC236}">
                  <a16:creationId xmlns:a16="http://schemas.microsoft.com/office/drawing/2014/main" id="{D6687462-0737-4C31-8FF5-5BB9280F0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9" name="62-layfp-process-blue">
              <a:extLst>
                <a:ext uri="{FF2B5EF4-FFF2-40B4-BE49-F238E27FC236}">
                  <a16:creationId xmlns:a16="http://schemas.microsoft.com/office/drawing/2014/main" id="{5F0B98C3-74D7-4F5D-811C-E9DB934B4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0" name="rina-sn-wifi-layfp">
            <a:extLst>
              <a:ext uri="{FF2B5EF4-FFF2-40B4-BE49-F238E27FC236}">
                <a16:creationId xmlns:a16="http://schemas.microsoft.com/office/drawing/2014/main" id="{A9ECB775-1756-4E81-B0A6-B852EFCDD09E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5574171"/>
            <a:ext cx="6094800" cy="1179897"/>
            <a:chOff x="0" y="2248870"/>
            <a:chExt cx="12192000" cy="2360259"/>
          </a:xfrm>
        </p:grpSpPr>
        <p:pic>
          <p:nvPicPr>
            <p:cNvPr id="32" name="61-layfp-color">
              <a:extLst>
                <a:ext uri="{FF2B5EF4-FFF2-40B4-BE49-F238E27FC236}">
                  <a16:creationId xmlns:a16="http://schemas.microsoft.com/office/drawing/2014/main" id="{7B49953A-15EC-457C-9228-C962F306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513BFE4C-D900-4A00-B291-FED1CDEA5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90494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5" name="rina-sn-wifi-3d">
            <a:extLst>
              <a:ext uri="{FF2B5EF4-FFF2-40B4-BE49-F238E27FC236}">
                <a16:creationId xmlns:a16="http://schemas.microsoft.com/office/drawing/2014/main" id="{1CE0BAA3-D1C5-4EBD-A3F0-4D967A56751B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1699200"/>
            <a:ext cx="5472000" cy="2235892"/>
            <a:chOff x="0" y="938137"/>
            <a:chExt cx="12192000" cy="4981724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65F7A79-09D2-4371-B9D9-4438787D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0888E9A2-A80C-4A07-B168-7967660CA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51" name="rina-sn-wifi-3d">
            <a:extLst>
              <a:ext uri="{FF2B5EF4-FFF2-40B4-BE49-F238E27FC236}">
                <a16:creationId xmlns:a16="http://schemas.microsoft.com/office/drawing/2014/main" id="{D18E1138-5108-42EE-A3E0-77D523D6B431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4438800"/>
            <a:ext cx="5472000" cy="2235892"/>
            <a:chOff x="0" y="938137"/>
            <a:chExt cx="12192000" cy="4981724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3BF2932A-9653-4257-9C22-5CC4DD754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54" name="74-3d-cylinder-color">
              <a:extLst>
                <a:ext uri="{FF2B5EF4-FFF2-40B4-BE49-F238E27FC236}">
                  <a16:creationId xmlns:a16="http://schemas.microsoft.com/office/drawing/2014/main" id="{B8484083-E25D-40A2-A823-A8FC16189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63" name="rina-sn-wifi-3d">
            <a:extLst>
              <a:ext uri="{FF2B5EF4-FFF2-40B4-BE49-F238E27FC236}">
                <a16:creationId xmlns:a16="http://schemas.microsoft.com/office/drawing/2014/main" id="{BA7C5578-E3D0-440C-956C-C531768C2FB1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1699200"/>
            <a:ext cx="5471998" cy="2235892"/>
            <a:chOff x="2" y="938137"/>
            <a:chExt cx="12191996" cy="4981725"/>
          </a:xfrm>
        </p:grpSpPr>
        <p:pic>
          <p:nvPicPr>
            <p:cNvPr id="64" name="71-3d-cube-phy">
              <a:extLst>
                <a:ext uri="{FF2B5EF4-FFF2-40B4-BE49-F238E27FC236}">
                  <a16:creationId xmlns:a16="http://schemas.microsoft.com/office/drawing/2014/main" id="{248788AF-7BBC-4C12-8C24-6B6AE5D4F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65" name="72-3d-cube-blue">
              <a:extLst>
                <a:ext uri="{FF2B5EF4-FFF2-40B4-BE49-F238E27FC236}">
                  <a16:creationId xmlns:a16="http://schemas.microsoft.com/office/drawing/2014/main" id="{A25323E7-4FCF-4705-9C33-25E6F4E7B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  <p:grpSp>
        <p:nvGrpSpPr>
          <p:cNvPr id="77" name="rina-sn-wifi-3d">
            <a:extLst>
              <a:ext uri="{FF2B5EF4-FFF2-40B4-BE49-F238E27FC236}">
                <a16:creationId xmlns:a16="http://schemas.microsoft.com/office/drawing/2014/main" id="{557F8B8F-B873-478E-A447-D9E5956D4D43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4438800"/>
            <a:ext cx="5471998" cy="2235892"/>
            <a:chOff x="2" y="938137"/>
            <a:chExt cx="12191996" cy="4981725"/>
          </a:xfrm>
        </p:grpSpPr>
        <p:pic>
          <p:nvPicPr>
            <p:cNvPr id="78" name="71-3d-cube-phy">
              <a:extLst>
                <a:ext uri="{FF2B5EF4-FFF2-40B4-BE49-F238E27FC236}">
                  <a16:creationId xmlns:a16="http://schemas.microsoft.com/office/drawing/2014/main" id="{5A874513-ED3F-446C-ACE0-7DCEF7C4A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82" name="72-3d-cube-color">
              <a:extLst>
                <a:ext uri="{FF2B5EF4-FFF2-40B4-BE49-F238E27FC236}">
                  <a16:creationId xmlns:a16="http://schemas.microsoft.com/office/drawing/2014/main" id="{7FE1F5B8-9E14-4CAD-8007-F273C4CEF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2438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Standard RINA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Long IR</a:t>
            </a:r>
            <a:endParaRPr lang="en-US" dirty="0"/>
          </a:p>
          <a:p>
            <a:pPr lvl="1"/>
            <a:r>
              <a:rPr lang="en-US" dirty="0"/>
              <a:t>Another long schema, here only with interior routers</a:t>
            </a:r>
          </a:p>
          <a:p>
            <a:r>
              <a:rPr lang="en-US" dirty="0">
                <a:hlinkClick r:id="rId3" action="ppaction://hlinksldjump"/>
              </a:rPr>
              <a:t>Skewed Necklace with WiFi</a:t>
            </a:r>
            <a:endParaRPr lang="en-US" dirty="0"/>
          </a:p>
          <a:p>
            <a:pPr lvl="1"/>
            <a:r>
              <a:rPr lang="en-US" dirty="0"/>
              <a:t>The classic example of a skewed necklace, with WiFi systems</a:t>
            </a:r>
          </a:p>
          <a:p>
            <a:r>
              <a:rPr lang="en-US" dirty="0">
                <a:hlinkClick r:id="rId4" action="ppaction://hlinksldjump"/>
              </a:rPr>
              <a:t>WiLAN</a:t>
            </a:r>
            <a:endParaRPr lang="en-US" dirty="0"/>
          </a:p>
          <a:p>
            <a:pPr lvl="1"/>
            <a:r>
              <a:rPr lang="en-US" dirty="0"/>
              <a:t>Combination of wireless and wired systems forming a </a:t>
            </a:r>
            <a:r>
              <a:rPr lang="en-US" dirty="0" err="1"/>
              <a:t>WiLAN</a:t>
            </a:r>
            <a:endParaRPr lang="en-US" dirty="0"/>
          </a:p>
          <a:p>
            <a:r>
              <a:rPr lang="en-US" dirty="0">
                <a:hlinkClick r:id="rId5" action="ppaction://hlinksldjump"/>
              </a:rPr>
              <a:t>Operating System</a:t>
            </a:r>
            <a:endParaRPr lang="en-US" dirty="0"/>
          </a:p>
          <a:p>
            <a:pPr lvl="1"/>
            <a:r>
              <a:rPr lang="en-US" dirty="0"/>
              <a:t>IPC in an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6" action="ppaction://hlinksldjump"/>
              </a:rPr>
              <a:t>Introduction</a:t>
            </a:r>
            <a:endParaRPr lang="en-US" dirty="0"/>
          </a:p>
          <a:p>
            <a:pPr lvl="1"/>
            <a:r>
              <a:rPr lang="en-US" dirty="0"/>
              <a:t>To the shown schemas</a:t>
            </a:r>
          </a:p>
          <a:p>
            <a:r>
              <a:rPr lang="en-US" dirty="0">
                <a:hlinkClick r:id="rId7" action="ppaction://hlinksldjump"/>
              </a:rPr>
              <a:t>2 Hosts</a:t>
            </a:r>
            <a:r>
              <a:rPr lang="en-US" dirty="0"/>
              <a:t>, </a:t>
            </a:r>
            <a:r>
              <a:rPr lang="en-US" dirty="0">
                <a:hlinkClick r:id="rId8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The shortest possible network</a:t>
            </a:r>
          </a:p>
          <a:p>
            <a:r>
              <a:rPr lang="en-US" dirty="0">
                <a:hlinkClick r:id="rId9" action="ppaction://hlinksldjump"/>
              </a:rPr>
              <a:t>2 Border Routers</a:t>
            </a:r>
            <a:r>
              <a:rPr lang="en-US" dirty="0"/>
              <a:t>, </a:t>
            </a:r>
            <a:r>
              <a:rPr lang="en-US" dirty="0">
                <a:hlinkClick r:id="rId10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Looking at border routers</a:t>
            </a:r>
          </a:p>
          <a:p>
            <a:r>
              <a:rPr lang="en-US" dirty="0">
                <a:hlinkClick r:id="rId11" action="ppaction://hlinksldjump"/>
              </a:rPr>
              <a:t>Standard Short</a:t>
            </a:r>
            <a:endParaRPr lang="en-US" dirty="0"/>
          </a:p>
          <a:p>
            <a:pPr lvl="1"/>
            <a:r>
              <a:rPr lang="en-US" dirty="0"/>
              <a:t>As used in many documents</a:t>
            </a:r>
          </a:p>
          <a:p>
            <a:r>
              <a:rPr lang="en-US" dirty="0">
                <a:hlinkClick r:id="rId10" action="ppaction://hlinksldjump"/>
              </a:rPr>
              <a:t>Standard Long</a:t>
            </a:r>
            <a:endParaRPr lang="en-US" dirty="0"/>
          </a:p>
          <a:p>
            <a:pPr lvl="1"/>
            <a:r>
              <a:rPr lang="en-US" dirty="0"/>
              <a:t>A longer standard schema, used in John Day’s RINA lectures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Showing the combination of wireless and VPNs</a:t>
            </a:r>
          </a:p>
          <a:p>
            <a:r>
              <a:rPr lang="en-US" dirty="0"/>
              <a:t>a </a:t>
            </a:r>
            <a:r>
              <a:rPr lang="en-US" dirty="0" err="1"/>
              <a:t>WiLAN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WiLAN</a:t>
            </a:r>
          </a:p>
        </p:txBody>
      </p:sp>
    </p:spTree>
    <p:extLst>
      <p:ext uri="{BB962C8B-B14F-4D97-AF65-F5344CB8AC3E}">
        <p14:creationId xmlns:p14="http://schemas.microsoft.com/office/powerpoint/2010/main" val="19312130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D09A-91BB-4EB9-9761-8F965920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E0F2-9CC9-4E4C-AC68-F44332AD9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Harmonizing wireless and VPNs</a:t>
            </a:r>
          </a:p>
          <a:p>
            <a:r>
              <a:rPr lang="en-US" dirty="0"/>
              <a:t>Shows that connectivity makes no difference to the service or DAF</a:t>
            </a:r>
          </a:p>
          <a:p>
            <a:pPr lvl="1"/>
            <a:r>
              <a:rPr lang="en-US" dirty="0"/>
              <a:t>Device only changes links to access points when roaming</a:t>
            </a:r>
          </a:p>
          <a:p>
            <a:pPr lvl="1"/>
            <a:r>
              <a:rPr lang="en-US" dirty="0"/>
              <a:t>No change in service layer nor DAF</a:t>
            </a:r>
          </a:p>
        </p:txBody>
      </p:sp>
      <p:grpSp>
        <p:nvGrpSpPr>
          <p:cNvPr id="5" name="rina-wilan">
            <a:extLst>
              <a:ext uri="{FF2B5EF4-FFF2-40B4-BE49-F238E27FC236}">
                <a16:creationId xmlns:a16="http://schemas.microsoft.com/office/drawing/2014/main" id="{42F57625-15E9-4C11-A577-3A35FA2A7F1B}"/>
              </a:ext>
            </a:extLst>
          </p:cNvPr>
          <p:cNvGrpSpPr>
            <a:grpSpLocks noChangeAspect="1"/>
          </p:cNvGrpSpPr>
          <p:nvPr/>
        </p:nvGrpSpPr>
        <p:grpSpPr>
          <a:xfrm>
            <a:off x="-600744" y="3140968"/>
            <a:ext cx="13437455" cy="3384376"/>
            <a:chOff x="0" y="1893653"/>
            <a:chExt cx="12192000" cy="307069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4A906AE3-A963-4632-8E2C-1FA81653A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C19DD309-9F97-4CF1-B654-9ED09C420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D19D9E7-9999-41C0-97F0-2283F3E28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1C82A7B2-A69F-482B-930C-4E172D6E4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F0A006A4-4CB4-4118-AE0E-0CB0F0D9B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91845DE4-C40C-4245-A8AC-9A0A6E56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27790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5" name="rina-wilan">
            <a:extLst>
              <a:ext uri="{FF2B5EF4-FFF2-40B4-BE49-F238E27FC236}">
                <a16:creationId xmlns:a16="http://schemas.microsoft.com/office/drawing/2014/main" id="{8EC47735-9CC4-4E79-AAFF-E10BF082BE2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6C4A7E27-BF40-443F-AE5E-57BD0CFE0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665EC284-5D3B-414E-A729-4DE4BA83A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12-system-names">
              <a:extLst>
                <a:ext uri="{FF2B5EF4-FFF2-40B4-BE49-F238E27FC236}">
                  <a16:creationId xmlns:a16="http://schemas.microsoft.com/office/drawing/2014/main" id="{427E597E-8EF2-4987-8889-C04A90F4A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20-system-blue">
              <a:extLst>
                <a:ext uri="{FF2B5EF4-FFF2-40B4-BE49-F238E27FC236}">
                  <a16:creationId xmlns:a16="http://schemas.microsoft.com/office/drawing/2014/main" id="{52A7E285-ABA6-406B-9729-53F427AD3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3888E89A-74AD-446E-B2E4-761FDDC8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8C498B7E-7619-4532-88DD-82612D9244C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C186057A-C688-4D06-AD54-B4725710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3D07E524-62B5-4747-8213-FA7C3CFF5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EC4D4907-9188-4166-9FC8-3BECFE5C5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0" name="20-system-grey">
              <a:extLst>
                <a:ext uri="{FF2B5EF4-FFF2-40B4-BE49-F238E27FC236}">
                  <a16:creationId xmlns:a16="http://schemas.microsoft.com/office/drawing/2014/main" id="{B2F2211B-6902-400F-B7C6-438EAC7B5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1A854AC2-26DA-4782-BAC6-CC50FCC9D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1-frame-color">
              <a:extLst>
                <a:ext uri="{FF2B5EF4-FFF2-40B4-BE49-F238E27FC236}">
                  <a16:creationId xmlns:a16="http://schemas.microsoft.com/office/drawing/2014/main" id="{E194670D-1678-4199-9BCD-8275FEBD6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32-acr-color">
              <a:extLst>
                <a:ext uri="{FF2B5EF4-FFF2-40B4-BE49-F238E27FC236}">
                  <a16:creationId xmlns:a16="http://schemas.microsoft.com/office/drawing/2014/main" id="{678D23A9-6FBA-4B27-A774-B5D05CE47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06" name="rina-wilan">
            <a:extLst>
              <a:ext uri="{FF2B5EF4-FFF2-40B4-BE49-F238E27FC236}">
                <a16:creationId xmlns:a16="http://schemas.microsoft.com/office/drawing/2014/main" id="{A7B09AE0-8D57-41FC-B78D-16A5B691AE73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E780791-F28E-4C7B-9F2A-6064F76A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B5BFC69-A5F2-4075-BE1B-9D177B6D0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12-system-names">
              <a:extLst>
                <a:ext uri="{FF2B5EF4-FFF2-40B4-BE49-F238E27FC236}">
                  <a16:creationId xmlns:a16="http://schemas.microsoft.com/office/drawing/2014/main" id="{7A47B1BD-FF4C-4DAE-B96D-DE967C31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7C210F47-96B2-4309-9980-402566AD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211C9274-51CA-41CD-BE9F-CEE66477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3B5E422B-7004-48DE-8A55-63F76F23D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8B11B15E-DF4B-44F6-9957-129BF40CC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9" name="rina-wilan">
            <a:extLst>
              <a:ext uri="{FF2B5EF4-FFF2-40B4-BE49-F238E27FC236}">
                <a16:creationId xmlns:a16="http://schemas.microsoft.com/office/drawing/2014/main" id="{E619506F-06F2-468D-8B40-E215B30CDD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20" name="10-grid">
              <a:extLst>
                <a:ext uri="{FF2B5EF4-FFF2-40B4-BE49-F238E27FC236}">
                  <a16:creationId xmlns:a16="http://schemas.microsoft.com/office/drawing/2014/main" id="{877F8215-EC63-4743-807E-41F9117DD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11-phy-full">
              <a:extLst>
                <a:ext uri="{FF2B5EF4-FFF2-40B4-BE49-F238E27FC236}">
                  <a16:creationId xmlns:a16="http://schemas.microsoft.com/office/drawing/2014/main" id="{919341A9-0906-4DF3-A50C-32B9D77CD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3" name="12-system-names">
              <a:extLst>
                <a:ext uri="{FF2B5EF4-FFF2-40B4-BE49-F238E27FC236}">
                  <a16:creationId xmlns:a16="http://schemas.microsoft.com/office/drawing/2014/main" id="{49DFF4D3-9B8C-4628-AD8E-44E8DA967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0896D0CE-5726-4D8A-896C-3D45B976D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336324A8-AF96-4B52-9B0A-9FBB92130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7" name="31-frame-color">
              <a:extLst>
                <a:ext uri="{FF2B5EF4-FFF2-40B4-BE49-F238E27FC236}">
                  <a16:creationId xmlns:a16="http://schemas.microsoft.com/office/drawing/2014/main" id="{D33AD611-A271-4F64-A78B-E9BFF48B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9" name="32-acr-color">
              <a:extLst>
                <a:ext uri="{FF2B5EF4-FFF2-40B4-BE49-F238E27FC236}">
                  <a16:creationId xmlns:a16="http://schemas.microsoft.com/office/drawing/2014/main" id="{FDC0FB74-A178-4F77-9F87-F58B40C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A362D4B9-22F1-44CA-BD4C-F5D65C246F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1" name="42-acr">
              <a:extLst>
                <a:ext uri="{FF2B5EF4-FFF2-40B4-BE49-F238E27FC236}">
                  <a16:creationId xmlns:a16="http://schemas.microsoft.com/office/drawing/2014/main" id="{E0EB3E8A-788B-43C5-A18C-C86E50D1A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43-edge-system">
              <a:extLst>
                <a:ext uri="{FF2B5EF4-FFF2-40B4-BE49-F238E27FC236}">
                  <a16:creationId xmlns:a16="http://schemas.microsoft.com/office/drawing/2014/main" id="{4ABBE6EF-F9F3-4790-8ABD-EEA2AE416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75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5B0A1C83-6126-4E2E-8F3B-6742599DC9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824743AF-624C-43F4-8067-AE01CC6B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7" name="30-layer-blue">
              <a:extLst>
                <a:ext uri="{FF2B5EF4-FFF2-40B4-BE49-F238E27FC236}">
                  <a16:creationId xmlns:a16="http://schemas.microsoft.com/office/drawing/2014/main" id="{F42584BF-64A0-4177-94C8-F4A67B313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5" name="rina-wilan">
            <a:extLst>
              <a:ext uri="{FF2B5EF4-FFF2-40B4-BE49-F238E27FC236}">
                <a16:creationId xmlns:a16="http://schemas.microsoft.com/office/drawing/2014/main" id="{56163EDC-EC60-4B10-A426-C192DDC6B2C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1F858C4D-FB19-45E0-A229-4FCA45BDA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B250D946-B55D-4285-A083-1AF23B116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DAAFE831-B61F-4CCF-AB15-82B04C020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5D860D3C-77D7-4B04-BB25-A016C0846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1" name="rina-wilan">
            <a:extLst>
              <a:ext uri="{FF2B5EF4-FFF2-40B4-BE49-F238E27FC236}">
                <a16:creationId xmlns:a16="http://schemas.microsoft.com/office/drawing/2014/main" id="{A4683BD3-CDB5-4516-9C66-EB65BB1304D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7F45067B-998D-43F9-8205-833611897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27B4B4D3-5F78-443D-841B-9FF722EBB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44" name="40-process-grey">
              <a:extLst>
                <a:ext uri="{FF2B5EF4-FFF2-40B4-BE49-F238E27FC236}">
                  <a16:creationId xmlns:a16="http://schemas.microsoft.com/office/drawing/2014/main" id="{3177DA13-C88A-4D75-B178-2B07D877E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5" name="43-edge-system">
              <a:extLst>
                <a:ext uri="{FF2B5EF4-FFF2-40B4-BE49-F238E27FC236}">
                  <a16:creationId xmlns:a16="http://schemas.microsoft.com/office/drawing/2014/main" id="{7590FB07-A6F8-4A1C-918D-DB957F0AE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7" name="rina-wilan">
            <a:extLst>
              <a:ext uri="{FF2B5EF4-FFF2-40B4-BE49-F238E27FC236}">
                <a16:creationId xmlns:a16="http://schemas.microsoft.com/office/drawing/2014/main" id="{D86BC407-4BA9-4A43-9333-E8459085D7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C2A38C79-AB31-4AC7-B866-DA237C07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B0C8E2-3814-4070-84F6-64E8D01C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5E815360-D85C-40B9-A50F-BABF7834A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1-frame-color">
              <a:extLst>
                <a:ext uri="{FF2B5EF4-FFF2-40B4-BE49-F238E27FC236}">
                  <a16:creationId xmlns:a16="http://schemas.microsoft.com/office/drawing/2014/main" id="{1190F20C-868E-44DB-9763-467CC6A96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B697F0AB-8722-41B1-B143-EAD61041D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6" name="rina-wilan">
            <a:extLst>
              <a:ext uri="{FF2B5EF4-FFF2-40B4-BE49-F238E27FC236}">
                <a16:creationId xmlns:a16="http://schemas.microsoft.com/office/drawing/2014/main" id="{F2F0D185-B103-4C00-9497-95AEA0F2B6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80" name="40-process-blue">
              <a:extLst>
                <a:ext uri="{FF2B5EF4-FFF2-40B4-BE49-F238E27FC236}">
                  <a16:creationId xmlns:a16="http://schemas.microsoft.com/office/drawing/2014/main" id="{6D98381E-336C-46F6-9E5B-5238CBA53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3-edge-system">
              <a:extLst>
                <a:ext uri="{FF2B5EF4-FFF2-40B4-BE49-F238E27FC236}">
                  <a16:creationId xmlns:a16="http://schemas.microsoft.com/office/drawing/2014/main" id="{B0085105-9A01-4D36-BE65-A8F3C4521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5" name="rina-wilan">
            <a:extLst>
              <a:ext uri="{FF2B5EF4-FFF2-40B4-BE49-F238E27FC236}">
                <a16:creationId xmlns:a16="http://schemas.microsoft.com/office/drawing/2014/main" id="{9226A2BE-AE81-4A65-AD32-4EB4CF6D9A8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186" name="11-phy-full">
              <a:extLst>
                <a:ext uri="{FF2B5EF4-FFF2-40B4-BE49-F238E27FC236}">
                  <a16:creationId xmlns:a16="http://schemas.microsoft.com/office/drawing/2014/main" id="{09A395C0-E1BE-4B5E-B0BC-0DCD2F234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D9B55207-1AAF-485F-B1C3-64D7C40F51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92" name="21-cells">
              <a:extLst>
                <a:ext uri="{FF2B5EF4-FFF2-40B4-BE49-F238E27FC236}">
                  <a16:creationId xmlns:a16="http://schemas.microsoft.com/office/drawing/2014/main" id="{E86591E7-8150-4B8C-AB38-AEAE80D55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6" name="rina-wilan">
            <a:extLst>
              <a:ext uri="{FF2B5EF4-FFF2-40B4-BE49-F238E27FC236}">
                <a16:creationId xmlns:a16="http://schemas.microsoft.com/office/drawing/2014/main" id="{CCB42370-CB7C-4C78-95FD-80E71D4D4F3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D5F019A7-D83B-4CC8-88AF-EDDD9481F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5B290A63-EF27-424A-847B-928A96740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1-cells">
              <a:extLst>
                <a:ext uri="{FF2B5EF4-FFF2-40B4-BE49-F238E27FC236}">
                  <a16:creationId xmlns:a16="http://schemas.microsoft.com/office/drawing/2014/main" id="{5750ECC1-D64D-41CB-B2A8-A87189D0A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3" name="rina-wilan">
            <a:extLst>
              <a:ext uri="{FF2B5EF4-FFF2-40B4-BE49-F238E27FC236}">
                <a16:creationId xmlns:a16="http://schemas.microsoft.com/office/drawing/2014/main" id="{4EE34C5B-B8A8-46DB-BE90-146419EA9EA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14" name="11-phy-full">
              <a:extLst>
                <a:ext uri="{FF2B5EF4-FFF2-40B4-BE49-F238E27FC236}">
                  <a16:creationId xmlns:a16="http://schemas.microsoft.com/office/drawing/2014/main" id="{2D0D46AB-B2AA-448D-B923-75FDA9DEA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20-system-blue">
              <a:extLst>
                <a:ext uri="{FF2B5EF4-FFF2-40B4-BE49-F238E27FC236}">
                  <a16:creationId xmlns:a16="http://schemas.microsoft.com/office/drawing/2014/main" id="{8566A229-E0E9-47AA-84B6-BFC24E21D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4A41F07F-BBD9-4789-8380-12EA0AA16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1-frame-color">
              <a:extLst>
                <a:ext uri="{FF2B5EF4-FFF2-40B4-BE49-F238E27FC236}">
                  <a16:creationId xmlns:a16="http://schemas.microsoft.com/office/drawing/2014/main" id="{BD8AA3BE-60A3-462D-BEB7-57620BBB9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9" name="rina-wilan">
            <a:extLst>
              <a:ext uri="{FF2B5EF4-FFF2-40B4-BE49-F238E27FC236}">
                <a16:creationId xmlns:a16="http://schemas.microsoft.com/office/drawing/2014/main" id="{1205773D-1978-46A5-876B-F4847752E73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C585BD76-F618-4ECA-9ED1-D3144C109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3" name="20-system-blue">
              <a:extLst>
                <a:ext uri="{FF2B5EF4-FFF2-40B4-BE49-F238E27FC236}">
                  <a16:creationId xmlns:a16="http://schemas.microsoft.com/office/drawing/2014/main" id="{3CB46D60-AFE1-417D-8648-86FC7C0B5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5" name="40-process-color">
              <a:extLst>
                <a:ext uri="{FF2B5EF4-FFF2-40B4-BE49-F238E27FC236}">
                  <a16:creationId xmlns:a16="http://schemas.microsoft.com/office/drawing/2014/main" id="{58CB9A03-C21C-4455-9669-DC8DBB928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7" name="43-edge-system">
              <a:extLst>
                <a:ext uri="{FF2B5EF4-FFF2-40B4-BE49-F238E27FC236}">
                  <a16:creationId xmlns:a16="http://schemas.microsoft.com/office/drawing/2014/main" id="{17AFECF7-F509-4126-85A4-69C45AAD0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9" name="rina-wilan">
            <a:extLst>
              <a:ext uri="{FF2B5EF4-FFF2-40B4-BE49-F238E27FC236}">
                <a16:creationId xmlns:a16="http://schemas.microsoft.com/office/drawing/2014/main" id="{774F8C3A-E019-49EE-9C26-063F93A12A5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6E36A79F-D2E5-4A7C-BFCC-129F5110F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5" name="43-edge-system">
              <a:extLst>
                <a:ext uri="{FF2B5EF4-FFF2-40B4-BE49-F238E27FC236}">
                  <a16:creationId xmlns:a16="http://schemas.microsoft.com/office/drawing/2014/main" id="{347A91F7-ECDB-4D05-842E-2BAE8D282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12698CE3-2F5E-4C42-870F-21DF18F77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9" name="rina-wilan">
            <a:extLst>
              <a:ext uri="{FF2B5EF4-FFF2-40B4-BE49-F238E27FC236}">
                <a16:creationId xmlns:a16="http://schemas.microsoft.com/office/drawing/2014/main" id="{8861C7AE-7A0B-4C41-9AE2-2EAD6C5993A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A16966C3-697B-480F-88B7-B42491E1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D5EC3D2E-6E5F-4647-8845-7C5104D17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4" name="rina-wilan">
            <a:extLst>
              <a:ext uri="{FF2B5EF4-FFF2-40B4-BE49-F238E27FC236}">
                <a16:creationId xmlns:a16="http://schemas.microsoft.com/office/drawing/2014/main" id="{1EFAF729-3DCB-4018-B0C5-B4EA13AA32D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45" name="11-phy-full">
              <a:extLst>
                <a:ext uri="{FF2B5EF4-FFF2-40B4-BE49-F238E27FC236}">
                  <a16:creationId xmlns:a16="http://schemas.microsoft.com/office/drawing/2014/main" id="{46A1518B-36F6-4590-8C94-0998D4281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0-system-grey">
              <a:extLst>
                <a:ext uri="{FF2B5EF4-FFF2-40B4-BE49-F238E27FC236}">
                  <a16:creationId xmlns:a16="http://schemas.microsoft.com/office/drawing/2014/main" id="{2B5BCAE9-F3D6-4883-8835-5DCACBB44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D321DA4A-21D5-407E-ADF2-B401A602C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4FF8E28-ACFA-4D09-B80D-A01EA0F36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F3E24BBF-9764-4EF4-9692-E718B162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57862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668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0841D6ED-40CA-490F-9FE6-B8EC2949F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4632"/>
            <a:ext cx="5472000" cy="137818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AD74C19B-CB8C-4D81-B130-210780899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657"/>
            <a:ext cx="5472000" cy="137818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DC10A5B7-6B7A-49DB-B41C-DD1DB8ED7B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109"/>
            <a:ext cx="5472000" cy="1378185"/>
          </a:xfrm>
          <a:prstGeom prst="rect">
            <a:avLst/>
          </a:prstGeom>
        </p:spPr>
      </p:pic>
      <p:pic>
        <p:nvPicPr>
          <p:cNvPr id="42" name="51-sysfp-bu-octagon">
            <a:extLst>
              <a:ext uri="{FF2B5EF4-FFF2-40B4-BE49-F238E27FC236}">
                <a16:creationId xmlns:a16="http://schemas.microsoft.com/office/drawing/2014/main" id="{3E29471F-7407-4509-A7B4-3A981EE92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132"/>
            <a:ext cx="5472000" cy="1378185"/>
          </a:xfrm>
          <a:prstGeom prst="rect">
            <a:avLst/>
          </a:prstGeom>
        </p:spPr>
      </p:pic>
      <p:grpSp>
        <p:nvGrpSpPr>
          <p:cNvPr id="45" name="rina-wilan-layfp">
            <a:extLst>
              <a:ext uri="{FF2B5EF4-FFF2-40B4-BE49-F238E27FC236}">
                <a16:creationId xmlns:a16="http://schemas.microsoft.com/office/drawing/2014/main" id="{98752F18-09A2-4361-B852-A274E8F627E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3122"/>
            <a:ext cx="5472000" cy="1378185"/>
            <a:chOff x="0" y="1893653"/>
            <a:chExt cx="12192000" cy="307069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B4123E15-8406-4619-8576-82A0212FD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62-layfp-process-blue">
              <a:extLst>
                <a:ext uri="{FF2B5EF4-FFF2-40B4-BE49-F238E27FC236}">
                  <a16:creationId xmlns:a16="http://schemas.microsoft.com/office/drawing/2014/main" id="{3E4DAAC9-7689-41D6-8F75-4D23ADD4A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7" name="rina-wilan-layfp">
            <a:extLst>
              <a:ext uri="{FF2B5EF4-FFF2-40B4-BE49-F238E27FC236}">
                <a16:creationId xmlns:a16="http://schemas.microsoft.com/office/drawing/2014/main" id="{F086C448-5B9F-4AF2-89A1-96F31C9DC4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0362"/>
            <a:ext cx="5472000" cy="1378185"/>
            <a:chOff x="0" y="1893653"/>
            <a:chExt cx="12192000" cy="3070694"/>
          </a:xfrm>
        </p:grpSpPr>
        <p:pic>
          <p:nvPicPr>
            <p:cNvPr id="58" name="61-layfp-blue">
              <a:extLst>
                <a:ext uri="{FF2B5EF4-FFF2-40B4-BE49-F238E27FC236}">
                  <a16:creationId xmlns:a16="http://schemas.microsoft.com/office/drawing/2014/main" id="{15D3A0FD-9869-4405-A616-ECE93B38B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4" name="62-layfp-process-grey">
              <a:extLst>
                <a:ext uri="{FF2B5EF4-FFF2-40B4-BE49-F238E27FC236}">
                  <a16:creationId xmlns:a16="http://schemas.microsoft.com/office/drawing/2014/main" id="{5D98179E-3696-482F-802D-87942FA32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rina-wilan-layfp">
            <a:extLst>
              <a:ext uri="{FF2B5EF4-FFF2-40B4-BE49-F238E27FC236}">
                <a16:creationId xmlns:a16="http://schemas.microsoft.com/office/drawing/2014/main" id="{C6204833-F953-43BD-AAC9-7A0B071976B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5883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6403F251-1BDB-40D4-A371-48B358E7F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CD3B732D-80B4-4390-8343-604DBC3F4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4849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wilan-3d">
            <a:extLst>
              <a:ext uri="{FF2B5EF4-FFF2-40B4-BE49-F238E27FC236}">
                <a16:creationId xmlns:a16="http://schemas.microsoft.com/office/drawing/2014/main" id="{8DD95CE4-A0EB-4F6D-903F-98130C361E5E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1675558"/>
            <a:chOff x="0" y="1562368"/>
            <a:chExt cx="12192000" cy="373326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D960B52-84F6-4CED-930B-B8A35525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A76BBC6-8366-44CD-A6C7-EA54A793C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38" name="rina-wilan-3d">
            <a:extLst>
              <a:ext uri="{FF2B5EF4-FFF2-40B4-BE49-F238E27FC236}">
                <a16:creationId xmlns:a16="http://schemas.microsoft.com/office/drawing/2014/main" id="{5F5D8B31-8510-4DDB-9F12-F7FF5A523FE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1675558"/>
            <a:chOff x="0" y="1562368"/>
            <a:chExt cx="12192000" cy="373326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CAE143B6-C45B-42FD-87B5-E944BF4AF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2C22440-0B0E-432D-A15A-4D0C5921E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4" name="rina-wilan-3d">
            <a:extLst>
              <a:ext uri="{FF2B5EF4-FFF2-40B4-BE49-F238E27FC236}">
                <a16:creationId xmlns:a16="http://schemas.microsoft.com/office/drawing/2014/main" id="{D9CA5B23-D522-46E9-B311-25FEB49E40E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1675558"/>
            <a:chOff x="0" y="1562368"/>
            <a:chExt cx="12192000" cy="373326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573C56AD-C361-4924-8482-5CD21F8A1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CEC2622-3421-4D8A-9C71-27BF34C3F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9" name="rina-wilan-3d">
            <a:extLst>
              <a:ext uri="{FF2B5EF4-FFF2-40B4-BE49-F238E27FC236}">
                <a16:creationId xmlns:a16="http://schemas.microsoft.com/office/drawing/2014/main" id="{FE49354B-DB40-406E-92ED-16A2F8266B3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1675558"/>
            <a:chOff x="0" y="1562368"/>
            <a:chExt cx="12192000" cy="3733261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0E5EAAC-9065-44AD-B90C-58BF29D48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E39A12C6-D8DA-4452-89BA-9E02FED8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56395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0B94F8-D910-4B8F-81F3-DE201FD249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Operating System IPC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14344E-B31F-4FF0-B81B-A2599E6BD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95479119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systems supporting an Operating System DAF</a:t>
            </a:r>
          </a:p>
        </p:txBody>
      </p:sp>
      <p:grpSp>
        <p:nvGrpSpPr>
          <p:cNvPr id="11" name="rina-os">
            <a:extLst>
              <a:ext uri="{FF2B5EF4-FFF2-40B4-BE49-F238E27FC236}">
                <a16:creationId xmlns:a16="http://schemas.microsoft.com/office/drawing/2014/main" id="{449C68CA-5628-4DCD-AC2D-62DDF50FD4D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ADEDE487-8F2D-4B5D-B448-FD42CF800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C5692011-9255-406F-AB50-AB01FCB55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1856AC6-FBD2-4251-BC4C-98BA997DE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B7908F5-D2C6-4539-97F9-6E00A474E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171A2463-1DB2-4871-822D-610497D8C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E5F03DA9-118C-4B1C-BF9D-0D60FB240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2178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rina-os">
            <a:extLst>
              <a:ext uri="{FF2B5EF4-FFF2-40B4-BE49-F238E27FC236}">
                <a16:creationId xmlns:a16="http://schemas.microsoft.com/office/drawing/2014/main" id="{08A46D2D-11F3-497C-A073-38648554FCB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45" name="10-grid">
              <a:extLst>
                <a:ext uri="{FF2B5EF4-FFF2-40B4-BE49-F238E27FC236}">
                  <a16:creationId xmlns:a16="http://schemas.microsoft.com/office/drawing/2014/main" id="{A0E3CDFE-425E-42AB-B8D7-7420D5B02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024D9F89-71CE-4C80-B890-783C35853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2" name="12-system-names">
              <a:extLst>
                <a:ext uri="{FF2B5EF4-FFF2-40B4-BE49-F238E27FC236}">
                  <a16:creationId xmlns:a16="http://schemas.microsoft.com/office/drawing/2014/main" id="{2768DBBD-2389-4765-B43E-B7485A442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20-system-grey">
              <a:extLst>
                <a:ext uri="{FF2B5EF4-FFF2-40B4-BE49-F238E27FC236}">
                  <a16:creationId xmlns:a16="http://schemas.microsoft.com/office/drawing/2014/main" id="{1352FEBF-93B4-491F-A8B7-B7D19FA94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20F3E459-C3C5-4C33-8C47-A17A4F65C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99E2AC71-1037-4AEB-910E-1A4FC7878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32-acr-color">
              <a:extLst>
                <a:ext uri="{FF2B5EF4-FFF2-40B4-BE49-F238E27FC236}">
                  <a16:creationId xmlns:a16="http://schemas.microsoft.com/office/drawing/2014/main" id="{D615DD71-136C-4003-B15F-4FA733900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40-process-grey">
              <a:extLst>
                <a:ext uri="{FF2B5EF4-FFF2-40B4-BE49-F238E27FC236}">
                  <a16:creationId xmlns:a16="http://schemas.microsoft.com/office/drawing/2014/main" id="{7B55D12D-BC9B-4F4B-9A3F-701041E5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42-acr">
              <a:extLst>
                <a:ext uri="{FF2B5EF4-FFF2-40B4-BE49-F238E27FC236}">
                  <a16:creationId xmlns:a16="http://schemas.microsoft.com/office/drawing/2014/main" id="{44E6A61F-407E-4FD1-853E-823329F4E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30289797-39B7-4933-9A5A-D40D907BC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5" name="rina-os">
            <a:extLst>
              <a:ext uri="{FF2B5EF4-FFF2-40B4-BE49-F238E27FC236}">
                <a16:creationId xmlns:a16="http://schemas.microsoft.com/office/drawing/2014/main" id="{AB2CA296-2BC0-4C4D-954F-77FEC3F8DFC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86" name="10-grid">
              <a:extLst>
                <a:ext uri="{FF2B5EF4-FFF2-40B4-BE49-F238E27FC236}">
                  <a16:creationId xmlns:a16="http://schemas.microsoft.com/office/drawing/2014/main" id="{213B45D2-65A2-4B24-A88D-16C588211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9F2BF7D-D829-4097-B0AB-74FBA660F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12-system-names">
              <a:extLst>
                <a:ext uri="{FF2B5EF4-FFF2-40B4-BE49-F238E27FC236}">
                  <a16:creationId xmlns:a16="http://schemas.microsoft.com/office/drawing/2014/main" id="{9CD2C81A-D989-4EE0-AC7C-F52365C81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9" name="20-system-blue">
              <a:extLst>
                <a:ext uri="{FF2B5EF4-FFF2-40B4-BE49-F238E27FC236}">
                  <a16:creationId xmlns:a16="http://schemas.microsoft.com/office/drawing/2014/main" id="{E22AEA00-003A-44E4-845D-BE9D4C9DB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21-cells">
              <a:extLst>
                <a:ext uri="{FF2B5EF4-FFF2-40B4-BE49-F238E27FC236}">
                  <a16:creationId xmlns:a16="http://schemas.microsoft.com/office/drawing/2014/main" id="{E3565FE8-871A-41A4-BC48-FCA941BB6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0-layer-grey">
              <a:extLst>
                <a:ext uri="{FF2B5EF4-FFF2-40B4-BE49-F238E27FC236}">
                  <a16:creationId xmlns:a16="http://schemas.microsoft.com/office/drawing/2014/main" id="{E532D0A0-200A-429B-8E4B-30AB21A5C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1-frame">
              <a:extLst>
                <a:ext uri="{FF2B5EF4-FFF2-40B4-BE49-F238E27FC236}">
                  <a16:creationId xmlns:a16="http://schemas.microsoft.com/office/drawing/2014/main" id="{9D4F8019-9A03-4CF6-A650-30D32A227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6" name="rina-os">
            <a:extLst>
              <a:ext uri="{FF2B5EF4-FFF2-40B4-BE49-F238E27FC236}">
                <a16:creationId xmlns:a16="http://schemas.microsoft.com/office/drawing/2014/main" id="{B776575F-D077-424F-93FE-6123D1EA6DF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107" name="10-grid">
              <a:extLst>
                <a:ext uri="{FF2B5EF4-FFF2-40B4-BE49-F238E27FC236}">
                  <a16:creationId xmlns:a16="http://schemas.microsoft.com/office/drawing/2014/main" id="{2B09E5B7-61E7-4CF1-B389-B8F5A7769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9" name="11-phy-full">
              <a:extLst>
                <a:ext uri="{FF2B5EF4-FFF2-40B4-BE49-F238E27FC236}">
                  <a16:creationId xmlns:a16="http://schemas.microsoft.com/office/drawing/2014/main" id="{05B1CCC4-2F4B-4D42-BC66-B6ADF7927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0" name="12-system-names">
              <a:extLst>
                <a:ext uri="{FF2B5EF4-FFF2-40B4-BE49-F238E27FC236}">
                  <a16:creationId xmlns:a16="http://schemas.microsoft.com/office/drawing/2014/main" id="{C8F23F56-7442-4AC2-A944-57B16683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1" name="20-system-grey">
              <a:extLst>
                <a:ext uri="{FF2B5EF4-FFF2-40B4-BE49-F238E27FC236}">
                  <a16:creationId xmlns:a16="http://schemas.microsoft.com/office/drawing/2014/main" id="{8212B9F6-B18C-400E-A3D1-9FF3F4895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7143EDEF-CC53-4686-B561-72F90EBA3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3" name="31-frame-color">
              <a:extLst>
                <a:ext uri="{FF2B5EF4-FFF2-40B4-BE49-F238E27FC236}">
                  <a16:creationId xmlns:a16="http://schemas.microsoft.com/office/drawing/2014/main" id="{80BC2840-6D23-4A8E-95DE-4FD690B23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32-acr-color">
              <a:extLst>
                <a:ext uri="{FF2B5EF4-FFF2-40B4-BE49-F238E27FC236}">
                  <a16:creationId xmlns:a16="http://schemas.microsoft.com/office/drawing/2014/main" id="{FF3C2D10-B0A3-4FFE-94CD-F38D0FE80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8" name="rina-os">
            <a:extLst>
              <a:ext uri="{FF2B5EF4-FFF2-40B4-BE49-F238E27FC236}">
                <a16:creationId xmlns:a16="http://schemas.microsoft.com/office/drawing/2014/main" id="{D357254E-FD00-4CBC-9F23-A2C5A47690F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129" name="10-grid">
              <a:extLst>
                <a:ext uri="{FF2B5EF4-FFF2-40B4-BE49-F238E27FC236}">
                  <a16:creationId xmlns:a16="http://schemas.microsoft.com/office/drawing/2014/main" id="{49EA9BD7-077C-4627-80B7-ABFEE6AC0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D75D570-1242-4429-91F6-271C53C2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12-system-names">
              <a:extLst>
                <a:ext uri="{FF2B5EF4-FFF2-40B4-BE49-F238E27FC236}">
                  <a16:creationId xmlns:a16="http://schemas.microsoft.com/office/drawing/2014/main" id="{DE6EFABB-622D-4ED0-B444-93DA6FDD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20-system-blue">
              <a:extLst>
                <a:ext uri="{FF2B5EF4-FFF2-40B4-BE49-F238E27FC236}">
                  <a16:creationId xmlns:a16="http://schemas.microsoft.com/office/drawing/2014/main" id="{0097B319-FBA7-4DEE-A894-10633B450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3EE52C68-5E0C-45C6-8E95-2E6EE3939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493474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60" name="rina-os">
            <a:extLst>
              <a:ext uri="{FF2B5EF4-FFF2-40B4-BE49-F238E27FC236}">
                <a16:creationId xmlns:a16="http://schemas.microsoft.com/office/drawing/2014/main" id="{3B74E5D8-E770-4C0D-B15B-4F51F0F5C2E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8400" cy="1008678"/>
            <a:chOff x="0" y="875893"/>
            <a:chExt cx="12192000" cy="510621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1BAED163-47A1-4B7E-AAB4-56F616E87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20-system-color">
              <a:extLst>
                <a:ext uri="{FF2B5EF4-FFF2-40B4-BE49-F238E27FC236}">
                  <a16:creationId xmlns:a16="http://schemas.microsoft.com/office/drawing/2014/main" id="{81F3C50E-5652-46E3-8B91-B6C21ACF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4" name="21-cells">
              <a:extLst>
                <a:ext uri="{FF2B5EF4-FFF2-40B4-BE49-F238E27FC236}">
                  <a16:creationId xmlns:a16="http://schemas.microsoft.com/office/drawing/2014/main" id="{DFCD48AD-F3DC-498A-B2BF-8F0268A6E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5" name="rina-os">
            <a:extLst>
              <a:ext uri="{FF2B5EF4-FFF2-40B4-BE49-F238E27FC236}">
                <a16:creationId xmlns:a16="http://schemas.microsoft.com/office/drawing/2014/main" id="{500E3EDE-1BAE-440A-91AD-613DE559273E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8400" cy="1008678"/>
            <a:chOff x="0" y="875893"/>
            <a:chExt cx="12192000" cy="5106214"/>
          </a:xfrm>
        </p:grpSpPr>
        <p:pic>
          <p:nvPicPr>
            <p:cNvPr id="198" name="11-phy-full">
              <a:extLst>
                <a:ext uri="{FF2B5EF4-FFF2-40B4-BE49-F238E27FC236}">
                  <a16:creationId xmlns:a16="http://schemas.microsoft.com/office/drawing/2014/main" id="{916BB12B-E180-4067-8D66-8BEB9766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9" name="20-system-blue">
              <a:extLst>
                <a:ext uri="{FF2B5EF4-FFF2-40B4-BE49-F238E27FC236}">
                  <a16:creationId xmlns:a16="http://schemas.microsoft.com/office/drawing/2014/main" id="{8FE15435-D419-4071-86D7-E50FB14CE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21-cells">
              <a:extLst>
                <a:ext uri="{FF2B5EF4-FFF2-40B4-BE49-F238E27FC236}">
                  <a16:creationId xmlns:a16="http://schemas.microsoft.com/office/drawing/2014/main" id="{E5D73B82-08EC-44A2-B066-4D4D76C57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0" name="rina-os">
            <a:extLst>
              <a:ext uri="{FF2B5EF4-FFF2-40B4-BE49-F238E27FC236}">
                <a16:creationId xmlns:a16="http://schemas.microsoft.com/office/drawing/2014/main" id="{5556B01A-EB8E-4893-B99B-80D9FAB1A06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8400" cy="1008678"/>
            <a:chOff x="0" y="875893"/>
            <a:chExt cx="12192000" cy="5106214"/>
          </a:xfrm>
        </p:grpSpPr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E27894C7-01F2-4B0D-B894-A0FA7A4BA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color">
              <a:extLst>
                <a:ext uri="{FF2B5EF4-FFF2-40B4-BE49-F238E27FC236}">
                  <a16:creationId xmlns:a16="http://schemas.microsoft.com/office/drawing/2014/main" id="{1DF74E04-46C6-46EE-81B3-5677426C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5" name="rina-os">
            <a:extLst>
              <a:ext uri="{FF2B5EF4-FFF2-40B4-BE49-F238E27FC236}">
                <a16:creationId xmlns:a16="http://schemas.microsoft.com/office/drawing/2014/main" id="{EA7DF16D-BDEC-4C27-8D96-6D0D97D5F421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8400" cy="1008678"/>
            <a:chOff x="0" y="875893"/>
            <a:chExt cx="12192000" cy="510621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BC0AD9E1-FFF1-41D9-A764-AAF5C4F1C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30-layer-blue">
              <a:extLst>
                <a:ext uri="{FF2B5EF4-FFF2-40B4-BE49-F238E27FC236}">
                  <a16:creationId xmlns:a16="http://schemas.microsoft.com/office/drawing/2014/main" id="{C561A852-380A-4A8E-ADE5-2A9454C9A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os">
            <a:extLst>
              <a:ext uri="{FF2B5EF4-FFF2-40B4-BE49-F238E27FC236}">
                <a16:creationId xmlns:a16="http://schemas.microsoft.com/office/drawing/2014/main" id="{B7E427E8-88DA-4627-9548-DBCB91071B1C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8400" cy="1008678"/>
            <a:chOff x="0" y="875893"/>
            <a:chExt cx="12192000" cy="5106214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CAE31511-7444-4FE8-9434-FFD8A7F80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20-system-blue">
              <a:extLst>
                <a:ext uri="{FF2B5EF4-FFF2-40B4-BE49-F238E27FC236}">
                  <a16:creationId xmlns:a16="http://schemas.microsoft.com/office/drawing/2014/main" id="{C0FA10CF-03B7-4668-9C50-3852A89C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D96D2A25-CCFD-486A-84AF-A7963F1D3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5B7A5015-F164-45E6-95A8-A264A14A6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0" name="rina-os">
            <a:extLst>
              <a:ext uri="{FF2B5EF4-FFF2-40B4-BE49-F238E27FC236}">
                <a16:creationId xmlns:a16="http://schemas.microsoft.com/office/drawing/2014/main" id="{77E3CBA1-C7D5-43BD-BBCF-3D72AD5CECC8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8400" cy="1008678"/>
            <a:chOff x="0" y="875893"/>
            <a:chExt cx="12192000" cy="510621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90AD892-7A5E-475F-B7EA-22D350A3E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11918A11-83D1-4A99-B791-40E3053FA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3" name="21-cells">
              <a:extLst>
                <a:ext uri="{FF2B5EF4-FFF2-40B4-BE49-F238E27FC236}">
                  <a16:creationId xmlns:a16="http://schemas.microsoft.com/office/drawing/2014/main" id="{DFCEC384-8F30-4A98-A74E-2CB70EA5B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73993D18-8726-40D4-9E73-673ABC0BA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4" name="rina-os">
            <a:extLst>
              <a:ext uri="{FF2B5EF4-FFF2-40B4-BE49-F238E27FC236}">
                <a16:creationId xmlns:a16="http://schemas.microsoft.com/office/drawing/2014/main" id="{BA60339F-1BA6-4EBD-8540-945A5CBD3F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8400" cy="1008678"/>
            <a:chOff x="0" y="875893"/>
            <a:chExt cx="12192000" cy="5106214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6D454C73-1692-4BB4-BFD0-D94DE40F7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2424AB6C-4449-4EF1-AE7A-0E1906190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7" name="40-process-grey">
              <a:extLst>
                <a:ext uri="{FF2B5EF4-FFF2-40B4-BE49-F238E27FC236}">
                  <a16:creationId xmlns:a16="http://schemas.microsoft.com/office/drawing/2014/main" id="{00A51596-65BF-489A-AADC-A604DC891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3882C5C-32CF-43D3-AC01-9862EAF19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53" name="rina-os">
            <a:extLst>
              <a:ext uri="{FF2B5EF4-FFF2-40B4-BE49-F238E27FC236}">
                <a16:creationId xmlns:a16="http://schemas.microsoft.com/office/drawing/2014/main" id="{EACF9C90-F064-4860-A67A-5A58F4CF349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8400" cy="1008678"/>
            <a:chOff x="0" y="875893"/>
            <a:chExt cx="12192000" cy="5106214"/>
          </a:xfrm>
        </p:grpSpPr>
        <p:pic>
          <p:nvPicPr>
            <p:cNvPr id="254" name="11-phy-full">
              <a:extLst>
                <a:ext uri="{FF2B5EF4-FFF2-40B4-BE49-F238E27FC236}">
                  <a16:creationId xmlns:a16="http://schemas.microsoft.com/office/drawing/2014/main" id="{D945688C-3EA9-4B94-AF4A-C2D164E0F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20-system-blue">
              <a:extLst>
                <a:ext uri="{FF2B5EF4-FFF2-40B4-BE49-F238E27FC236}">
                  <a16:creationId xmlns:a16="http://schemas.microsoft.com/office/drawing/2014/main" id="{FF51C2C6-DEF7-4ECD-B0BD-0C3C84200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color">
              <a:extLst>
                <a:ext uri="{FF2B5EF4-FFF2-40B4-BE49-F238E27FC236}">
                  <a16:creationId xmlns:a16="http://schemas.microsoft.com/office/drawing/2014/main" id="{01C6E9F0-1BAD-4FAB-824A-18C00A713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8" name="43-edge-system">
              <a:extLst>
                <a:ext uri="{FF2B5EF4-FFF2-40B4-BE49-F238E27FC236}">
                  <a16:creationId xmlns:a16="http://schemas.microsoft.com/office/drawing/2014/main" id="{45377E52-D270-48EE-B49B-490849511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0" name="rina-os">
            <a:extLst>
              <a:ext uri="{FF2B5EF4-FFF2-40B4-BE49-F238E27FC236}">
                <a16:creationId xmlns:a16="http://schemas.microsoft.com/office/drawing/2014/main" id="{821C63FE-7FDD-448B-9986-DB7CC1351635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8400" cy="1008678"/>
            <a:chOff x="0" y="875893"/>
            <a:chExt cx="12192000" cy="5106214"/>
          </a:xfrm>
        </p:grpSpPr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6FD1CAA7-DD0D-4F21-85BF-62C255BE7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43-edge-system">
              <a:extLst>
                <a:ext uri="{FF2B5EF4-FFF2-40B4-BE49-F238E27FC236}">
                  <a16:creationId xmlns:a16="http://schemas.microsoft.com/office/drawing/2014/main" id="{9BF15964-95B4-4846-8900-4D5FD4532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60" name="rina-os">
            <a:extLst>
              <a:ext uri="{FF2B5EF4-FFF2-40B4-BE49-F238E27FC236}">
                <a16:creationId xmlns:a16="http://schemas.microsoft.com/office/drawing/2014/main" id="{3B7964CB-57E6-45CB-9772-6F3508416F24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8400" cy="1008678"/>
            <a:chOff x="0" y="875893"/>
            <a:chExt cx="12192000" cy="5106214"/>
          </a:xfrm>
        </p:grpSpPr>
        <p:pic>
          <p:nvPicPr>
            <p:cNvPr id="262" name="40-process-color">
              <a:extLst>
                <a:ext uri="{FF2B5EF4-FFF2-40B4-BE49-F238E27FC236}">
                  <a16:creationId xmlns:a16="http://schemas.microsoft.com/office/drawing/2014/main" id="{9258B576-3583-499E-BF73-099429B39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4" name="43-edge-system">
              <a:extLst>
                <a:ext uri="{FF2B5EF4-FFF2-40B4-BE49-F238E27FC236}">
                  <a16:creationId xmlns:a16="http://schemas.microsoft.com/office/drawing/2014/main" id="{B41EACAF-BF2A-4B70-BB68-254DBA545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5" name="44-edge-layer">
              <a:extLst>
                <a:ext uri="{FF2B5EF4-FFF2-40B4-BE49-F238E27FC236}">
                  <a16:creationId xmlns:a16="http://schemas.microsoft.com/office/drawing/2014/main" id="{18547FE9-2177-4044-91CB-52879F5F8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82" name="rina-os">
            <a:extLst>
              <a:ext uri="{FF2B5EF4-FFF2-40B4-BE49-F238E27FC236}">
                <a16:creationId xmlns:a16="http://schemas.microsoft.com/office/drawing/2014/main" id="{2C3AE1FB-44B2-4E8B-BE83-6C58E7EBE6E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8400" cy="1008678"/>
            <a:chOff x="0" y="875893"/>
            <a:chExt cx="12192000" cy="5106214"/>
          </a:xfrm>
        </p:grpSpPr>
        <p:pic>
          <p:nvPicPr>
            <p:cNvPr id="283" name="11-phy-full">
              <a:extLst>
                <a:ext uri="{FF2B5EF4-FFF2-40B4-BE49-F238E27FC236}">
                  <a16:creationId xmlns:a16="http://schemas.microsoft.com/office/drawing/2014/main" id="{A5A8AC46-82A2-489E-A0D6-36088EDE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6" name="20-system-grey">
              <a:extLst>
                <a:ext uri="{FF2B5EF4-FFF2-40B4-BE49-F238E27FC236}">
                  <a16:creationId xmlns:a16="http://schemas.microsoft.com/office/drawing/2014/main" id="{CF6D135D-2048-4657-A861-F2A84CC04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4AAF3D9C-5CBD-421E-A3E6-87C55803C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1" name="31-frame-color">
              <a:extLst>
                <a:ext uri="{FF2B5EF4-FFF2-40B4-BE49-F238E27FC236}">
                  <a16:creationId xmlns:a16="http://schemas.microsoft.com/office/drawing/2014/main" id="{CB9605AF-9BD8-4C08-8D66-0B6B72AA6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5A91D164-84CB-4832-A521-738CEB935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5" name="43-edge-system">
              <a:extLst>
                <a:ext uri="{FF2B5EF4-FFF2-40B4-BE49-F238E27FC236}">
                  <a16:creationId xmlns:a16="http://schemas.microsoft.com/office/drawing/2014/main" id="{EEAA2D05-F63A-49AA-842F-F66AC76EA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os">
            <a:extLst>
              <a:ext uri="{FF2B5EF4-FFF2-40B4-BE49-F238E27FC236}">
                <a16:creationId xmlns:a16="http://schemas.microsoft.com/office/drawing/2014/main" id="{512A25FB-1A35-4AF4-9F4B-8EC9681AAD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8400" cy="1008678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7117BA1D-209D-4562-964B-EEE021AB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C326DF7D-3B3D-4B2E-AB6A-3EBEF8535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67153A6C-D91E-42B6-873F-0E55D2E98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">
              <a:extLst>
                <a:ext uri="{FF2B5EF4-FFF2-40B4-BE49-F238E27FC236}">
                  <a16:creationId xmlns:a16="http://schemas.microsoft.com/office/drawing/2014/main" id="{4485CC2E-E868-42E0-8CD3-0F2984643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4EB070F7-2CA7-448D-A7D5-380F8F52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F30BA29A-1A6A-444F-BF42-9F78A2BA6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9785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A98746-6E0F-42D7-A170-E48BA9DE6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BEE3BF-4644-49B9-A856-44FD33499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Schemas: Introduction</a:t>
            </a:r>
          </a:p>
        </p:txBody>
      </p:sp>
    </p:spTree>
    <p:extLst>
      <p:ext uri="{BB962C8B-B14F-4D97-AF65-F5344CB8AC3E}">
        <p14:creationId xmlns:p14="http://schemas.microsoft.com/office/powerpoint/2010/main" val="247365624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4" name="52-sysfp-td-circle">
            <a:extLst>
              <a:ext uri="{FF2B5EF4-FFF2-40B4-BE49-F238E27FC236}">
                <a16:creationId xmlns:a16="http://schemas.microsoft.com/office/drawing/2014/main" id="{F51742FC-36EE-445F-9BF9-B9CC7198E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23618"/>
            <a:ext cx="3524215" cy="1476000"/>
          </a:xfrm>
          <a:prstGeom prst="rect">
            <a:avLst/>
          </a:prstGeom>
        </p:spPr>
      </p:pic>
      <p:grpSp>
        <p:nvGrpSpPr>
          <p:cNvPr id="28" name="rina-os">
            <a:extLst>
              <a:ext uri="{FF2B5EF4-FFF2-40B4-BE49-F238E27FC236}">
                <a16:creationId xmlns:a16="http://schemas.microsoft.com/office/drawing/2014/main" id="{4AF1D148-B97F-4666-A9C5-496649390BF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003838"/>
            <a:ext cx="5472000" cy="2291765"/>
            <a:chOff x="0" y="875893"/>
            <a:chExt cx="12192000" cy="5106214"/>
          </a:xfrm>
        </p:grpSpPr>
        <p:pic>
          <p:nvPicPr>
            <p:cNvPr id="30" name="61-layfp-blue">
              <a:extLst>
                <a:ext uri="{FF2B5EF4-FFF2-40B4-BE49-F238E27FC236}">
                  <a16:creationId xmlns:a16="http://schemas.microsoft.com/office/drawing/2014/main" id="{DB99D0ED-7E74-4956-8DCF-BFE968270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62-layfp-process-grey">
              <a:extLst>
                <a:ext uri="{FF2B5EF4-FFF2-40B4-BE49-F238E27FC236}">
                  <a16:creationId xmlns:a16="http://schemas.microsoft.com/office/drawing/2014/main" id="{4CCD9283-3A33-4C12-A9AC-DD7CE2273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8" name="rina-os">
            <a:extLst>
              <a:ext uri="{FF2B5EF4-FFF2-40B4-BE49-F238E27FC236}">
                <a16:creationId xmlns:a16="http://schemas.microsoft.com/office/drawing/2014/main" id="{AFEE9CDD-41B7-49CE-918E-FAD1A5665DB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743654"/>
            <a:ext cx="5472000" cy="2291765"/>
            <a:chOff x="0" y="875893"/>
            <a:chExt cx="12192000" cy="5106214"/>
          </a:xfrm>
        </p:grpSpPr>
        <p:pic>
          <p:nvPicPr>
            <p:cNvPr id="43" name="61-layfp-grey">
              <a:extLst>
                <a:ext uri="{FF2B5EF4-FFF2-40B4-BE49-F238E27FC236}">
                  <a16:creationId xmlns:a16="http://schemas.microsoft.com/office/drawing/2014/main" id="{5D8144FA-4642-45C3-95C5-990DB4FE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62-layfp-process-blue">
              <a:extLst>
                <a:ext uri="{FF2B5EF4-FFF2-40B4-BE49-F238E27FC236}">
                  <a16:creationId xmlns:a16="http://schemas.microsoft.com/office/drawing/2014/main" id="{87F6BBBA-EF6F-4E9D-BA8B-40C5C8E23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os">
            <a:extLst>
              <a:ext uri="{FF2B5EF4-FFF2-40B4-BE49-F238E27FC236}">
                <a16:creationId xmlns:a16="http://schemas.microsoft.com/office/drawing/2014/main" id="{C2BB2F27-5183-475D-941A-663B4DBAAE0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3470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22C59986-403C-4A5F-9724-4726759D8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2A7881D6-0E5F-4FCE-AA3C-D043AC603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D03EB880-378A-4460-BD10-8DB5440267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04864"/>
            <a:ext cx="3524215" cy="1476000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F069ECB3-DCE4-48A5-AD7D-D46380C13A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46146"/>
            <a:ext cx="3524215" cy="1476000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9A786DAF-F697-4692-840D-4B8E093A59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049344"/>
            <a:ext cx="3524215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8807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os">
            <a:extLst>
              <a:ext uri="{FF2B5EF4-FFF2-40B4-BE49-F238E27FC236}">
                <a16:creationId xmlns:a16="http://schemas.microsoft.com/office/drawing/2014/main" id="{6A101B96-98E1-454C-8A06-9B2355BEABCD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938516"/>
            <a:ext cx="5040000" cy="2361180"/>
            <a:chOff x="0" y="573096"/>
            <a:chExt cx="12192000" cy="571180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F5E26F98-3FEC-42AE-BF11-A29208A90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8815EF2-6602-4307-965D-3F1E504CA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6" name="rina-os">
            <a:extLst>
              <a:ext uri="{FF2B5EF4-FFF2-40B4-BE49-F238E27FC236}">
                <a16:creationId xmlns:a16="http://schemas.microsoft.com/office/drawing/2014/main" id="{D0D6711B-8104-423C-8033-63ECE459043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938516"/>
            <a:ext cx="5040000" cy="2361180"/>
            <a:chOff x="0" y="573096"/>
            <a:chExt cx="12192000" cy="571180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BAC50564-A71B-461C-AACB-FB589302F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0A4A07A9-8F8F-48BE-9119-136F34BDE9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9" name="rina-os">
            <a:extLst>
              <a:ext uri="{FF2B5EF4-FFF2-40B4-BE49-F238E27FC236}">
                <a16:creationId xmlns:a16="http://schemas.microsoft.com/office/drawing/2014/main" id="{63036776-2B8F-4609-8606-8745F7F9D2A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3732116"/>
            <a:ext cx="5040000" cy="2361180"/>
            <a:chOff x="0" y="573096"/>
            <a:chExt cx="12192000" cy="5711807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8297B0A6-FB38-4D5D-BEFD-3B5D78C95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3" name="74-3d-cylinder-color">
              <a:extLst>
                <a:ext uri="{FF2B5EF4-FFF2-40B4-BE49-F238E27FC236}">
                  <a16:creationId xmlns:a16="http://schemas.microsoft.com/office/drawing/2014/main" id="{9943EB12-0442-461E-AB43-442ECFEAC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1" name="rina-os">
            <a:extLst>
              <a:ext uri="{FF2B5EF4-FFF2-40B4-BE49-F238E27FC236}">
                <a16:creationId xmlns:a16="http://schemas.microsoft.com/office/drawing/2014/main" id="{65A621F3-7329-4C16-B594-259C38C67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3732116"/>
            <a:ext cx="5040000" cy="2361180"/>
            <a:chOff x="0" y="573096"/>
            <a:chExt cx="12192000" cy="5711807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69DE1789-A0C4-44B2-B43E-95109DC0B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DA9C5690-3D4D-4B5D-98B6-BD2E37C5A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799334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CNOP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163458"/>
            <a:ext cx="5628330" cy="5361885"/>
          </a:xfrm>
        </p:spPr>
        <p:txBody>
          <a:bodyPr>
            <a:normAutofit/>
          </a:bodyPr>
          <a:lstStyle/>
          <a:p>
            <a:r>
              <a:rPr lang="en-US" dirty="0"/>
              <a:t>Inside the operator network</a:t>
            </a:r>
          </a:p>
          <a:p>
            <a:pPr lvl="1"/>
            <a:r>
              <a:rPr lang="en-US" dirty="0">
                <a:hlinkClick r:id="rId2" action="ppaction://hlinksldjump"/>
              </a:rPr>
              <a:t>Core</a:t>
            </a:r>
            <a:r>
              <a:rPr lang="en-US" dirty="0"/>
              <a:t> – simple core network example</a:t>
            </a:r>
          </a:p>
          <a:p>
            <a:pPr lvl="1"/>
            <a:r>
              <a:rPr lang="en-US" dirty="0">
                <a:hlinkClick r:id="rId3" action="ppaction://hlinksldjump"/>
              </a:rPr>
              <a:t>DC</a:t>
            </a:r>
            <a:r>
              <a:rPr lang="en-US" dirty="0"/>
              <a:t> – Spine-Leaf data center example</a:t>
            </a:r>
          </a:p>
          <a:p>
            <a:pPr lvl="1"/>
            <a:r>
              <a:rPr lang="en-US" dirty="0">
                <a:hlinkClick r:id="rId4" action="ppaction://hlinksldjump"/>
              </a:rPr>
              <a:t>Metro</a:t>
            </a:r>
            <a:r>
              <a:rPr lang="en-US" dirty="0"/>
              <a:t> – MAN example</a:t>
            </a:r>
          </a:p>
          <a:p>
            <a:pPr lvl="1"/>
            <a:r>
              <a:rPr lang="en-US" dirty="0">
                <a:hlinkClick r:id="rId5" action="ppaction://hlinksldjump"/>
              </a:rPr>
              <a:t>PBB</a:t>
            </a:r>
            <a:r>
              <a:rPr lang="en-US" dirty="0"/>
              <a:t> – Provider backbone bridge</a:t>
            </a:r>
          </a:p>
          <a:p>
            <a:pPr lvl="1"/>
            <a:endParaRPr lang="en-US" dirty="0"/>
          </a:p>
          <a:p>
            <a:r>
              <a:rPr lang="en-US" dirty="0"/>
              <a:t>Combined examples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6" action="ppaction://hlinksldjump"/>
              </a:rPr>
              <a:t>1</a:t>
            </a:r>
            <a:r>
              <a:rPr lang="en-US" dirty="0"/>
              <a:t>, </a:t>
            </a:r>
            <a:r>
              <a:rPr lang="en-US" dirty="0">
                <a:hlinkClick r:id="rId7" action="ppaction://hlinksldjump"/>
              </a:rPr>
              <a:t>2</a:t>
            </a:r>
            <a:r>
              <a:rPr lang="en-US" dirty="0"/>
              <a:t>: fixed and cellular access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8" action="ppaction://hlinksldjump"/>
              </a:rPr>
              <a:t>3</a:t>
            </a:r>
            <a:r>
              <a:rPr lang="en-US" dirty="0"/>
              <a:t>, </a:t>
            </a:r>
            <a:r>
              <a:rPr lang="en-US" dirty="0">
                <a:hlinkClick r:id="rId9" action="ppaction://hlinksldjump"/>
              </a:rPr>
              <a:t>4</a:t>
            </a:r>
            <a:r>
              <a:rPr lang="en-US" dirty="0"/>
              <a:t>: simple host, interchange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/>
              <a:t>Access networks</a:t>
            </a:r>
          </a:p>
          <a:p>
            <a:pPr lvl="1"/>
            <a:r>
              <a:rPr lang="en-US" dirty="0">
                <a:hlinkClick r:id="rId10" action="ppaction://hlinksldjump"/>
              </a:rPr>
              <a:t>Copper</a:t>
            </a:r>
            <a:r>
              <a:rPr lang="en-US" dirty="0"/>
              <a:t> – fixed access (copper) example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>
                <a:hlinkClick r:id="rId11" action="ppaction://hlinksldjump"/>
              </a:rPr>
              <a:t>1</a:t>
            </a:r>
            <a:r>
              <a:rPr lang="en-US" dirty="0"/>
              <a:t> &amp; </a:t>
            </a:r>
            <a:r>
              <a:rPr lang="en-US" dirty="0">
                <a:hlinkClick r:id="rId12" action="ppaction://hlinksldjump"/>
              </a:rPr>
              <a:t>2</a:t>
            </a:r>
            <a:r>
              <a:rPr lang="en-US" dirty="0"/>
              <a:t> – simple and scalable</a:t>
            </a:r>
          </a:p>
          <a:p>
            <a:pPr lvl="1"/>
            <a:r>
              <a:rPr lang="en-US" dirty="0">
                <a:hlinkClick r:id="rId13" action="ppaction://hlinksldjump"/>
              </a:rPr>
              <a:t>LTE</a:t>
            </a:r>
            <a:r>
              <a:rPr lang="en-US" dirty="0"/>
              <a:t> – a simple LTE schema</a:t>
            </a:r>
          </a:p>
          <a:p>
            <a:pPr lvl="1"/>
            <a:endParaRPr lang="en-US" dirty="0"/>
          </a:p>
          <a:p>
            <a:r>
              <a:rPr lang="en-US" dirty="0"/>
              <a:t>Operator to user</a:t>
            </a:r>
          </a:p>
          <a:p>
            <a:pPr lvl="1"/>
            <a:r>
              <a:rPr lang="en-US" dirty="0">
                <a:hlinkClick r:id="rId14" action="ppaction://hlinksldjump"/>
              </a:rPr>
              <a:t>Residential</a:t>
            </a:r>
            <a:r>
              <a:rPr lang="en-US" dirty="0"/>
              <a:t> – access and services</a:t>
            </a:r>
          </a:p>
          <a:p>
            <a:pPr lvl="1"/>
            <a:endParaRPr lang="en-US" dirty="0"/>
          </a:p>
          <a:p>
            <a:r>
              <a:rPr lang="en-US" dirty="0"/>
              <a:t>Between operators</a:t>
            </a:r>
          </a:p>
          <a:p>
            <a:pPr lvl="1"/>
            <a:r>
              <a:rPr lang="en-US" dirty="0">
                <a:hlinkClick r:id="rId15" action="ppaction://hlinksldjump"/>
              </a:rPr>
              <a:t>IXP</a:t>
            </a:r>
            <a:r>
              <a:rPr lang="en-US" dirty="0"/>
              <a:t> – Multi-provider data exchange</a:t>
            </a:r>
          </a:p>
        </p:txBody>
      </p:sp>
    </p:spTree>
    <p:extLst>
      <p:ext uri="{BB962C8B-B14F-4D97-AF65-F5344CB8AC3E}">
        <p14:creationId xmlns:p14="http://schemas.microsoft.com/office/powerpoint/2010/main" val="273385860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83FB95-69FE-4757-BDAF-F731C261C4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Fixed access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312034-6962-486C-8D3E-9B0473D4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Copper</a:t>
            </a:r>
          </a:p>
        </p:txBody>
      </p:sp>
    </p:spTree>
    <p:extLst>
      <p:ext uri="{BB962C8B-B14F-4D97-AF65-F5344CB8AC3E}">
        <p14:creationId xmlns:p14="http://schemas.microsoft.com/office/powerpoint/2010/main" val="48369495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BA213-F53A-4E74-BC5D-A940ED1D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Structure of copper-based access networks</a:t>
            </a:r>
          </a:p>
        </p:txBody>
      </p:sp>
      <p:pic>
        <p:nvPicPr>
          <p:cNvPr id="6" name="81-design">
            <a:extLst>
              <a:ext uri="{FF2B5EF4-FFF2-40B4-BE49-F238E27FC236}">
                <a16:creationId xmlns:a16="http://schemas.microsoft.com/office/drawing/2014/main" id="{B1791304-A186-4E41-8DD1-717A2B29D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887"/>
            <a:ext cx="12192000" cy="46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6034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Generalization of an </a:t>
            </a:r>
            <a:r>
              <a:rPr lang="en-US" dirty="0" err="1"/>
              <a:t>xDSL</a:t>
            </a:r>
            <a:r>
              <a:rPr lang="en-US" dirty="0"/>
              <a:t> access network</a:t>
            </a:r>
          </a:p>
          <a:p>
            <a:pPr lvl="1"/>
            <a:r>
              <a:rPr lang="en-US" dirty="0"/>
              <a:t>Access routers aggregate traffic into provider network (with provider routers)</a:t>
            </a:r>
          </a:p>
          <a:p>
            <a:pPr lvl="1"/>
            <a:r>
              <a:rPr lang="en-US" dirty="0"/>
              <a:t>Edge service router provides authentication and access to service DIFs</a:t>
            </a:r>
          </a:p>
          <a:p>
            <a:r>
              <a:rPr lang="en-US" dirty="0"/>
              <a:t>All services are independent of the underlying network</a:t>
            </a:r>
          </a:p>
        </p:txBody>
      </p:sp>
      <p:grpSp>
        <p:nvGrpSpPr>
          <p:cNvPr id="12" name="cnop-copper">
            <a:extLst>
              <a:ext uri="{FF2B5EF4-FFF2-40B4-BE49-F238E27FC236}">
                <a16:creationId xmlns:a16="http://schemas.microsoft.com/office/drawing/2014/main" id="{B81865C5-5432-484B-AC88-E89FAFE024D3}"/>
              </a:ext>
            </a:extLst>
          </p:cNvPr>
          <p:cNvGrpSpPr>
            <a:grpSpLocks noChangeAspect="1"/>
          </p:cNvGrpSpPr>
          <p:nvPr/>
        </p:nvGrpSpPr>
        <p:grpSpPr>
          <a:xfrm>
            <a:off x="-1238058" y="3735259"/>
            <a:ext cx="14694879" cy="2646069"/>
            <a:chOff x="0" y="2331309"/>
            <a:chExt cx="12192000" cy="2195382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11C8D50A-3E12-4613-AE1B-AC9D0ECD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BA80873-F685-418E-B4BC-EBE007165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16FF4793-A0EE-4574-826B-0DDCAC59B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FB48CAC7-51E3-46C7-9F88-FD152C99C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B290D5B-0D2D-477C-A89E-C513D7699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DFF03072-886E-40D6-9E19-CF39FB569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672732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1" name="cnop-copper">
            <a:extLst>
              <a:ext uri="{FF2B5EF4-FFF2-40B4-BE49-F238E27FC236}">
                <a16:creationId xmlns:a16="http://schemas.microsoft.com/office/drawing/2014/main" id="{D58DD2D7-C16D-491F-8784-3CB8B377411C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0C4CFD09-4E95-4230-A007-3386F116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F5EFD326-214F-46D5-92DB-F9442575F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BF857A17-0420-462E-9702-E8C3D9757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A84BC35C-0214-4EB0-847D-4A42FB777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4B272A30-CFCC-470D-9FAD-8021B9977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9E759E04-E62D-4C41-980B-A8EB651D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44539D4-3384-4FA3-A26A-4A0DB82F7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7" name="cnop-copper">
            <a:extLst>
              <a:ext uri="{FF2B5EF4-FFF2-40B4-BE49-F238E27FC236}">
                <a16:creationId xmlns:a16="http://schemas.microsoft.com/office/drawing/2014/main" id="{04693F12-9696-44D4-B1A1-4717A3CA22F5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C5C9FA7A-DEB6-4AEA-BDFE-C2268ABF5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E3D575FE-9259-446D-96F8-6CA79A77F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41C42336-FAA4-4A90-AE88-CB856E6C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1" name="20-system-blue">
              <a:extLst>
                <a:ext uri="{FF2B5EF4-FFF2-40B4-BE49-F238E27FC236}">
                  <a16:creationId xmlns:a16="http://schemas.microsoft.com/office/drawing/2014/main" id="{49351581-3142-4EB7-848E-DF08201BA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E709A685-431A-4E24-9601-A7E6683AE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92767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3" name="cnop-copper">
            <a:extLst>
              <a:ext uri="{FF2B5EF4-FFF2-40B4-BE49-F238E27FC236}">
                <a16:creationId xmlns:a16="http://schemas.microsoft.com/office/drawing/2014/main" id="{F2C3ED2D-15E7-43FD-BFE9-6A6DAD5F2ACF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3979C2B0-9294-49A8-8987-51D4EC5E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EE8D790F-948B-4F4B-B1F3-21C6C7E9A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9AE03-A866-4169-AB35-64665A9EA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4B323DF5-DA29-4543-90C0-6756C31FE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00AD77F4-03E2-4737-83C5-E1776B6DD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7326F16B-F808-4009-9CFA-3882B02C8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CD5EFF2A-08E8-46EF-BC12-29C9DFAB7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E8F537D0-2DA1-46FD-B0B4-EA9A09CEE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4" name="42-acr">
              <a:extLst>
                <a:ext uri="{FF2B5EF4-FFF2-40B4-BE49-F238E27FC236}">
                  <a16:creationId xmlns:a16="http://schemas.microsoft.com/office/drawing/2014/main" id="{D473D1FD-4A14-4618-A65E-C910E7E08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310C2577-ED2B-4F94-9087-F739F916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1" name="cnop-copper">
            <a:extLst>
              <a:ext uri="{FF2B5EF4-FFF2-40B4-BE49-F238E27FC236}">
                <a16:creationId xmlns:a16="http://schemas.microsoft.com/office/drawing/2014/main" id="{C998A836-177E-4B11-884E-C2B6025FE479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5F4C19B9-8286-4422-B5C0-3D4B7620D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A56B85AE-6699-429C-9A2B-300817DC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A9B34339-3E4C-4C94-8059-B3317B71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5" name="20-system-grey">
              <a:extLst>
                <a:ext uri="{FF2B5EF4-FFF2-40B4-BE49-F238E27FC236}">
                  <a16:creationId xmlns:a16="http://schemas.microsoft.com/office/drawing/2014/main" id="{44D23722-4F59-4B9B-A1AA-410FADF7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896B80D5-99E5-45FB-86C4-1FB72534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136C8E64-0D27-49A9-AC14-C5C4DAB1F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8" name="32-acr-color">
              <a:extLst>
                <a:ext uri="{FF2B5EF4-FFF2-40B4-BE49-F238E27FC236}">
                  <a16:creationId xmlns:a16="http://schemas.microsoft.com/office/drawing/2014/main" id="{BD504279-3891-4018-A6F5-2A27D4A4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85435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common network schema fingerprints</a:t>
            </a:r>
          </a:p>
        </p:txBody>
      </p:sp>
      <p:grpSp>
        <p:nvGrpSpPr>
          <p:cNvPr id="29" name="cnop-copper">
            <a:extLst>
              <a:ext uri="{FF2B5EF4-FFF2-40B4-BE49-F238E27FC236}">
                <a16:creationId xmlns:a16="http://schemas.microsoft.com/office/drawing/2014/main" id="{C73EACE2-171D-461C-81B8-452B511257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81D025C-BB3F-4AAB-AA2A-8E1DE7E74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20-system-color">
              <a:extLst>
                <a:ext uri="{FF2B5EF4-FFF2-40B4-BE49-F238E27FC236}">
                  <a16:creationId xmlns:a16="http://schemas.microsoft.com/office/drawing/2014/main" id="{B61819D5-A381-454C-B1BE-44120644E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6655CBA-62D1-4B7B-AF44-BC64B1C9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8" name="cnop-copper">
            <a:extLst>
              <a:ext uri="{FF2B5EF4-FFF2-40B4-BE49-F238E27FC236}">
                <a16:creationId xmlns:a16="http://schemas.microsoft.com/office/drawing/2014/main" id="{574661D4-C864-48EC-AFDA-F42277060B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038F2232-7EDB-429F-9C46-1114181C2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1" name="20-system-blue">
              <a:extLst>
                <a:ext uri="{FF2B5EF4-FFF2-40B4-BE49-F238E27FC236}">
                  <a16:creationId xmlns:a16="http://schemas.microsoft.com/office/drawing/2014/main" id="{70B87856-6F6F-4815-BB19-C301BF422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4" name="21-cells">
              <a:extLst>
                <a:ext uri="{FF2B5EF4-FFF2-40B4-BE49-F238E27FC236}">
                  <a16:creationId xmlns:a16="http://schemas.microsoft.com/office/drawing/2014/main" id="{46C9AD6B-9351-485B-86C8-F8FB0DDF2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74" name="cnop-copper">
            <a:extLst>
              <a:ext uri="{FF2B5EF4-FFF2-40B4-BE49-F238E27FC236}">
                <a16:creationId xmlns:a16="http://schemas.microsoft.com/office/drawing/2014/main" id="{AED95F10-FF68-4781-8DF7-66EC3E3A9F0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F933611D-7A49-422E-848C-7CF54B806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ADE57B51-8FE1-4114-93F2-7E943C6F0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36" name="cnop-copper">
            <a:extLst>
              <a:ext uri="{FF2B5EF4-FFF2-40B4-BE49-F238E27FC236}">
                <a16:creationId xmlns:a16="http://schemas.microsoft.com/office/drawing/2014/main" id="{8D13C3CA-6854-4544-8EF9-030AC8476D4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0A43DD58-D3CB-4FC6-9142-7A1DEDEA9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4C6833E2-19E0-43EF-A73D-582D0FEF0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10" name="cnop-copper">
            <a:extLst>
              <a:ext uri="{FF2B5EF4-FFF2-40B4-BE49-F238E27FC236}">
                <a16:creationId xmlns:a16="http://schemas.microsoft.com/office/drawing/2014/main" id="{9F35CCAD-9AD0-404F-BAF7-C5AFE11F604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122" name="40-process-color">
              <a:extLst>
                <a:ext uri="{FF2B5EF4-FFF2-40B4-BE49-F238E27FC236}">
                  <a16:creationId xmlns:a16="http://schemas.microsoft.com/office/drawing/2014/main" id="{996AFBE3-51CE-4D22-A5FE-583105749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46670114-26CE-4B7B-AFAC-B8B1B44F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6" name="44-edge-layer">
              <a:extLst>
                <a:ext uri="{FF2B5EF4-FFF2-40B4-BE49-F238E27FC236}">
                  <a16:creationId xmlns:a16="http://schemas.microsoft.com/office/drawing/2014/main" id="{A08CCE7A-AEA9-44E4-8AF1-7736BE9A3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0" name="cnop-copper">
            <a:extLst>
              <a:ext uri="{FF2B5EF4-FFF2-40B4-BE49-F238E27FC236}">
                <a16:creationId xmlns:a16="http://schemas.microsoft.com/office/drawing/2014/main" id="{05356336-C5B0-4F93-9429-89D72390BF9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141" name="40-process-blue">
              <a:extLst>
                <a:ext uri="{FF2B5EF4-FFF2-40B4-BE49-F238E27FC236}">
                  <a16:creationId xmlns:a16="http://schemas.microsoft.com/office/drawing/2014/main" id="{5CD53028-214F-460F-A4D9-BD395FE74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36D9704E-88C8-4198-B1A3-8E84FEDDF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90" name="cnop-copper">
            <a:extLst>
              <a:ext uri="{FF2B5EF4-FFF2-40B4-BE49-F238E27FC236}">
                <a16:creationId xmlns:a16="http://schemas.microsoft.com/office/drawing/2014/main" id="{8017A2D6-C94E-462A-9C8F-470DBB539DF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B63171BD-8E53-4856-84C5-7DF24C70B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93" name="20-system-blue">
              <a:extLst>
                <a:ext uri="{FF2B5EF4-FFF2-40B4-BE49-F238E27FC236}">
                  <a16:creationId xmlns:a16="http://schemas.microsoft.com/office/drawing/2014/main" id="{174B106A-64F1-41D6-8273-048C769C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FE5A2D51-7014-4AAE-9884-395B574F8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8" name="43-edge-system">
              <a:extLst>
                <a:ext uri="{FF2B5EF4-FFF2-40B4-BE49-F238E27FC236}">
                  <a16:creationId xmlns:a16="http://schemas.microsoft.com/office/drawing/2014/main" id="{0C7AA4A9-7394-4F67-8EE6-BBC2B474D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6" name="cnop-copper">
            <a:extLst>
              <a:ext uri="{FF2B5EF4-FFF2-40B4-BE49-F238E27FC236}">
                <a16:creationId xmlns:a16="http://schemas.microsoft.com/office/drawing/2014/main" id="{CA8A9DA6-D140-4F36-A56F-C1E095F32E1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C16994AB-5E45-4705-891D-F583103B6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0" name="20-system-blue">
              <a:extLst>
                <a:ext uri="{FF2B5EF4-FFF2-40B4-BE49-F238E27FC236}">
                  <a16:creationId xmlns:a16="http://schemas.microsoft.com/office/drawing/2014/main" id="{41A44CB5-E636-4F43-9A07-38DEACE4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E30C1120-D736-45AA-9F33-5F386BA1F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3" name="43-edge-system">
              <a:extLst>
                <a:ext uri="{FF2B5EF4-FFF2-40B4-BE49-F238E27FC236}">
                  <a16:creationId xmlns:a16="http://schemas.microsoft.com/office/drawing/2014/main" id="{DAE206D4-AFEC-45ED-B24A-F82CC8EA7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8" name="cnop-copper">
            <a:extLst>
              <a:ext uri="{FF2B5EF4-FFF2-40B4-BE49-F238E27FC236}">
                <a16:creationId xmlns:a16="http://schemas.microsoft.com/office/drawing/2014/main" id="{A789C5F8-CF60-4F81-99C2-240DCD65C19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8DF95579-B9A4-45C6-9A76-B3A963BBA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28A6EEDE-0C5B-4FFE-8147-60C11BF53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30-layer-color">
              <a:extLst>
                <a:ext uri="{FF2B5EF4-FFF2-40B4-BE49-F238E27FC236}">
                  <a16:creationId xmlns:a16="http://schemas.microsoft.com/office/drawing/2014/main" id="{23627B5F-6335-47D2-A2A3-B912807F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1-frame-color">
              <a:extLst>
                <a:ext uri="{FF2B5EF4-FFF2-40B4-BE49-F238E27FC236}">
                  <a16:creationId xmlns:a16="http://schemas.microsoft.com/office/drawing/2014/main" id="{87985D26-7D2D-4DB6-B05F-5692030BF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54" name="cnop-copper">
            <a:extLst>
              <a:ext uri="{FF2B5EF4-FFF2-40B4-BE49-F238E27FC236}">
                <a16:creationId xmlns:a16="http://schemas.microsoft.com/office/drawing/2014/main" id="{CCBB7C79-DF95-402D-9832-2880BF3B13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DD0C34CC-9166-44ED-BE7F-F7A966DA9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1D6005D5-86B5-4CC8-A4F0-2C933726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7" name="21-cells">
              <a:extLst>
                <a:ext uri="{FF2B5EF4-FFF2-40B4-BE49-F238E27FC236}">
                  <a16:creationId xmlns:a16="http://schemas.microsoft.com/office/drawing/2014/main" id="{6C92F750-BCB9-4B22-B85D-6F0BC5155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8" name="30-layer-color">
              <a:extLst>
                <a:ext uri="{FF2B5EF4-FFF2-40B4-BE49-F238E27FC236}">
                  <a16:creationId xmlns:a16="http://schemas.microsoft.com/office/drawing/2014/main" id="{7240D8D9-CE9A-4D68-9DBD-F45FBB9CB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0" name="cnop-copper">
            <a:extLst>
              <a:ext uri="{FF2B5EF4-FFF2-40B4-BE49-F238E27FC236}">
                <a16:creationId xmlns:a16="http://schemas.microsoft.com/office/drawing/2014/main" id="{E113025A-4F52-4441-A3CE-2CF646B0C69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66" name="11-phy-full">
              <a:extLst>
                <a:ext uri="{FF2B5EF4-FFF2-40B4-BE49-F238E27FC236}">
                  <a16:creationId xmlns:a16="http://schemas.microsoft.com/office/drawing/2014/main" id="{057E3EFE-27D9-440F-8F26-626598215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CD766B3F-EC0E-41E6-87D6-9F93EF97B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8" name="30-layer-grey">
              <a:extLst>
                <a:ext uri="{FF2B5EF4-FFF2-40B4-BE49-F238E27FC236}">
                  <a16:creationId xmlns:a16="http://schemas.microsoft.com/office/drawing/2014/main" id="{6D7B78C9-2EEC-42B9-8CB0-6DC527C9B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9" name="31-frame">
              <a:extLst>
                <a:ext uri="{FF2B5EF4-FFF2-40B4-BE49-F238E27FC236}">
                  <a16:creationId xmlns:a16="http://schemas.microsoft.com/office/drawing/2014/main" id="{0FAC35C8-EBB9-4BD4-957B-519AE5CDA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6040A7AE-36B4-420D-B9CB-F9E8A7877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0" name="cnop-copper">
            <a:extLst>
              <a:ext uri="{FF2B5EF4-FFF2-40B4-BE49-F238E27FC236}">
                <a16:creationId xmlns:a16="http://schemas.microsoft.com/office/drawing/2014/main" id="{E4C688B5-C9AF-4DC6-B7E8-2315E22B7D0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F7EEA311-96D1-4E28-B2BD-C3F92EE8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5" name="20-system-grey">
              <a:extLst>
                <a:ext uri="{FF2B5EF4-FFF2-40B4-BE49-F238E27FC236}">
                  <a16:creationId xmlns:a16="http://schemas.microsoft.com/office/drawing/2014/main" id="{15D7BC5A-11E0-4A47-99AD-614CA2BD5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8" name="30-layer-color">
              <a:extLst>
                <a:ext uri="{FF2B5EF4-FFF2-40B4-BE49-F238E27FC236}">
                  <a16:creationId xmlns:a16="http://schemas.microsoft.com/office/drawing/2014/main" id="{24AC1958-9687-4ABE-9171-713F789F4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1" name="31-frame-color">
              <a:extLst>
                <a:ext uri="{FF2B5EF4-FFF2-40B4-BE49-F238E27FC236}">
                  <a16:creationId xmlns:a16="http://schemas.microsoft.com/office/drawing/2014/main" id="{AB1497AB-75B2-481D-905E-433DA7D73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4" name="40-process-grey">
              <a:extLst>
                <a:ext uri="{FF2B5EF4-FFF2-40B4-BE49-F238E27FC236}">
                  <a16:creationId xmlns:a16="http://schemas.microsoft.com/office/drawing/2014/main" id="{C4EAFCD0-0EE4-4FC9-9293-00CEF67E8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660608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88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7" name="52-sysfp-td-circle">
            <a:extLst>
              <a:ext uri="{FF2B5EF4-FFF2-40B4-BE49-F238E27FC236}">
                <a16:creationId xmlns:a16="http://schemas.microsoft.com/office/drawing/2014/main" id="{A196600E-5B9F-4D35-BE26-412717D12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650880"/>
            <a:ext cx="5814000" cy="1046912"/>
          </a:xfrm>
          <a:prstGeom prst="rect">
            <a:avLst/>
          </a:prstGeom>
        </p:spPr>
      </p:pic>
      <p:pic>
        <p:nvPicPr>
          <p:cNvPr id="23" name="52-sysfp-td-octagon">
            <a:extLst>
              <a:ext uri="{FF2B5EF4-FFF2-40B4-BE49-F238E27FC236}">
                <a16:creationId xmlns:a16="http://schemas.microsoft.com/office/drawing/2014/main" id="{7CBB40CE-D668-4343-80AB-5F7001C72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2791880"/>
            <a:ext cx="5814000" cy="1046912"/>
          </a:xfrm>
          <a:prstGeom prst="rect">
            <a:avLst/>
          </a:prstGeom>
        </p:spPr>
      </p:pic>
      <p:pic>
        <p:nvPicPr>
          <p:cNvPr id="27" name="51-sysfp-bu-circle">
            <a:extLst>
              <a:ext uri="{FF2B5EF4-FFF2-40B4-BE49-F238E27FC236}">
                <a16:creationId xmlns:a16="http://schemas.microsoft.com/office/drawing/2014/main" id="{C3CE25FC-2FD7-421B-8807-E98E07EF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4675555"/>
            <a:ext cx="5814000" cy="1046912"/>
          </a:xfrm>
          <a:prstGeom prst="rect">
            <a:avLst/>
          </a:prstGeom>
        </p:spPr>
      </p:pic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D1F44E08-FD26-461A-AE89-783B9B8D6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5816553"/>
            <a:ext cx="5814000" cy="1046912"/>
          </a:xfrm>
          <a:prstGeom prst="rect">
            <a:avLst/>
          </a:prstGeom>
        </p:spPr>
      </p:pic>
      <p:grpSp>
        <p:nvGrpSpPr>
          <p:cNvPr id="41" name="cnop-copper-layfp">
            <a:extLst>
              <a:ext uri="{FF2B5EF4-FFF2-40B4-BE49-F238E27FC236}">
                <a16:creationId xmlns:a16="http://schemas.microsoft.com/office/drawing/2014/main" id="{E9E159F3-8D49-4508-93DA-59DE459EEF79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73222"/>
            <a:ext cx="6120000" cy="1102013"/>
            <a:chOff x="0" y="2331309"/>
            <a:chExt cx="12192000" cy="2195382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01BDCFA-648A-44F4-85D7-03DD555BE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7" name="62-layfp-process-grey">
              <a:extLst>
                <a:ext uri="{FF2B5EF4-FFF2-40B4-BE49-F238E27FC236}">
                  <a16:creationId xmlns:a16="http://schemas.microsoft.com/office/drawing/2014/main" id="{3374010B-7700-49AA-A082-51993CCBE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8" name="cnop-copper-layfp">
            <a:extLst>
              <a:ext uri="{FF2B5EF4-FFF2-40B4-BE49-F238E27FC236}">
                <a16:creationId xmlns:a16="http://schemas.microsoft.com/office/drawing/2014/main" id="{7B90CE3D-5EE0-43A4-9AD3-C33FD7F8AF82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2193590"/>
            <a:ext cx="6120000" cy="1102013"/>
            <a:chOff x="0" y="2331309"/>
            <a:chExt cx="12192000" cy="2195382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73B844D9-DDD6-4364-B658-75F40A72B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85BEEFDB-2C39-422E-9D22-1749E16BD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5" name="cnop-copper-layfp">
            <a:extLst>
              <a:ext uri="{FF2B5EF4-FFF2-40B4-BE49-F238E27FC236}">
                <a16:creationId xmlns:a16="http://schemas.microsoft.com/office/drawing/2014/main" id="{126ECB22-CC65-437D-A4D4-51EEEB8115D7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33406"/>
            <a:ext cx="6120000" cy="1102013"/>
            <a:chOff x="0" y="2331309"/>
            <a:chExt cx="12192000" cy="2195382"/>
          </a:xfrm>
        </p:grpSpPr>
        <p:pic>
          <p:nvPicPr>
            <p:cNvPr id="58" name="61-layfp-grey">
              <a:extLst>
                <a:ext uri="{FF2B5EF4-FFF2-40B4-BE49-F238E27FC236}">
                  <a16:creationId xmlns:a16="http://schemas.microsoft.com/office/drawing/2014/main" id="{DDD86D7D-1098-4DFA-BAB1-C9654F6CD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9" name="62-layfp-process-blue">
              <a:extLst>
                <a:ext uri="{FF2B5EF4-FFF2-40B4-BE49-F238E27FC236}">
                  <a16:creationId xmlns:a16="http://schemas.microsoft.com/office/drawing/2014/main" id="{17295926-E864-4B11-BEC6-692AFC8CB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307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3AF5-1A58-48D6-8F16-63039ABF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RINA tutorials and education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4E5E5-AC68-4F69-A37E-7AFE51490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Schemas used to teach IPC</a:t>
            </a:r>
          </a:p>
          <a:p>
            <a:r>
              <a:rPr lang="en-US" dirty="0"/>
              <a:t>From trivial (2 hosts) to complex (skewed necklace)</a:t>
            </a:r>
          </a:p>
          <a:p>
            <a:r>
              <a:rPr lang="en-US" dirty="0"/>
              <a:t>Each schema emphasizes specific properties</a:t>
            </a:r>
          </a:p>
          <a:p>
            <a:pPr lvl="1"/>
            <a:r>
              <a:rPr lang="en-US" dirty="0"/>
              <a:t>E.g. a very long network with only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315229498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cnop-copper-3d">
            <a:extLst>
              <a:ext uri="{FF2B5EF4-FFF2-40B4-BE49-F238E27FC236}">
                <a16:creationId xmlns:a16="http://schemas.microsoft.com/office/drawing/2014/main" id="{2CFA3048-6DC1-4290-B088-2E8A8FCB6A16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1915200"/>
            <a:ext cx="5177755" cy="1963854"/>
            <a:chOff x="571320" y="1333562"/>
            <a:chExt cx="11049357" cy="4190876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4D65D8FF-491B-4AA0-9A45-2B15E922A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868C17C2-D1CD-49A6-B32C-6FC5A416A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25" name="cnop-copper-3d">
            <a:extLst>
              <a:ext uri="{FF2B5EF4-FFF2-40B4-BE49-F238E27FC236}">
                <a16:creationId xmlns:a16="http://schemas.microsoft.com/office/drawing/2014/main" id="{395C426C-B0C7-4D25-B3A4-67CFAF53D70D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1915200"/>
            <a:ext cx="5177755" cy="1963854"/>
            <a:chOff x="571320" y="1333562"/>
            <a:chExt cx="11049358" cy="4190876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C7118380-2CEF-43BA-9DB2-F541A7446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8736A1C8-7D26-46BC-B4A4-20907181A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8" cy="4190874"/>
            </a:xfrm>
            <a:prstGeom prst="rect">
              <a:avLst/>
            </a:prstGeom>
          </p:spPr>
        </p:pic>
      </p:grpSp>
      <p:grpSp>
        <p:nvGrpSpPr>
          <p:cNvPr id="38" name="cnop-copper-3d">
            <a:extLst>
              <a:ext uri="{FF2B5EF4-FFF2-40B4-BE49-F238E27FC236}">
                <a16:creationId xmlns:a16="http://schemas.microsoft.com/office/drawing/2014/main" id="{82B88AA1-CE53-4C20-94FE-280AFB88DE09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4708800"/>
            <a:ext cx="5177755" cy="1963854"/>
            <a:chOff x="571320" y="1333562"/>
            <a:chExt cx="11049357" cy="4190876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CF0FE80F-B814-42BD-82DA-BF25297D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29C27946-A2FA-48DE-A081-524498577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42" name="cnop-copper-3d">
            <a:extLst>
              <a:ext uri="{FF2B5EF4-FFF2-40B4-BE49-F238E27FC236}">
                <a16:creationId xmlns:a16="http://schemas.microsoft.com/office/drawing/2014/main" id="{00103323-B349-4DA5-A879-277309D39FA2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4708800"/>
            <a:ext cx="5177755" cy="1963854"/>
            <a:chOff x="571320" y="1333562"/>
            <a:chExt cx="11049357" cy="419087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C63F63A6-03A5-4B4E-BA21-31CE1113B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E9D8AA9-3D87-4BF8-B460-6AE8BD404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516449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</a:t>
            </a:r>
            <a:r>
              <a:rPr lang="en-US" dirty="0" err="1"/>
              <a:t>WiFi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51007565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Wireless equivalent of the copper example</a:t>
            </a:r>
          </a:p>
          <a:p>
            <a:r>
              <a:rPr lang="en-US" dirty="0"/>
              <a:t>Access points connects stations to aggregation layer</a:t>
            </a:r>
          </a:p>
          <a:p>
            <a:pPr lvl="1"/>
            <a:r>
              <a:rPr lang="en-US" dirty="0"/>
              <a:t>Many APs multiplex larger wireless networks, e.g. a campus</a:t>
            </a:r>
          </a:p>
        </p:txBody>
      </p:sp>
      <p:grpSp>
        <p:nvGrpSpPr>
          <p:cNvPr id="11" name="cnop-wifi1">
            <a:extLst>
              <a:ext uri="{FF2B5EF4-FFF2-40B4-BE49-F238E27FC236}">
                <a16:creationId xmlns:a16="http://schemas.microsoft.com/office/drawing/2014/main" id="{0BA095D6-2584-4948-9207-ED54017B853D}"/>
              </a:ext>
            </a:extLst>
          </p:cNvPr>
          <p:cNvGrpSpPr>
            <a:grpSpLocks noChangeAspect="1"/>
          </p:cNvGrpSpPr>
          <p:nvPr/>
        </p:nvGrpSpPr>
        <p:grpSpPr>
          <a:xfrm>
            <a:off x="-766870" y="3952784"/>
            <a:ext cx="13733598" cy="1924488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3610AC57-516F-4220-913A-B04EBBB16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D1C6E6AD-72C5-4D72-8F3F-7337DBEB3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B86033-129E-4545-81C3-ABACB7A59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770004FB-33D3-47E3-BACF-A6F76263E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E24AC75C-A158-4EA1-AB52-B996721BB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F4ABCDE3-E528-4F77-8044-E525265F2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45553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wifi1">
            <a:extLst>
              <a:ext uri="{FF2B5EF4-FFF2-40B4-BE49-F238E27FC236}">
                <a16:creationId xmlns:a16="http://schemas.microsoft.com/office/drawing/2014/main" id="{396BB7DC-3B2A-4950-A73B-BAD85B0FE4F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E2CD02B9-80E0-4D68-B584-458E57B3B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59DF869C-E1F4-4081-B8F6-F95DBF39E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FCC4A468-4319-4806-8D21-C913B9F3D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97DEAD5-AD09-4F5B-87FB-BF2EF58F9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FE887AAD-6BEF-420B-8AF6-26F771B39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2" name="cnop-wifi1">
            <a:extLst>
              <a:ext uri="{FF2B5EF4-FFF2-40B4-BE49-F238E27FC236}">
                <a16:creationId xmlns:a16="http://schemas.microsoft.com/office/drawing/2014/main" id="{BF868BF2-D412-4BFB-9391-DDD5272967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A41333A9-9B21-43D9-99D5-D3C969DEA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B6CA6F91-D6A8-4E1B-926D-8EB4EABDD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80EB8805-19D9-41DA-A48E-E4E29E2A6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0177238-7169-4AA4-AFE8-8970ABB86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92F5BC80-8E76-4D1A-9CA9-C4C6602EB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A073286-E862-453A-989D-D23EE3319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DBD4E180-0546-4F21-BA32-E24BE4E5D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11206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83" name="cnop-wifi1">
            <a:extLst>
              <a:ext uri="{FF2B5EF4-FFF2-40B4-BE49-F238E27FC236}">
                <a16:creationId xmlns:a16="http://schemas.microsoft.com/office/drawing/2014/main" id="{CD419C75-1060-4AE5-B628-8175DA38345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AACECE35-D4C6-474A-A1AF-6C64EA715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EA7BBC0B-1542-4BA8-92F0-8A1F54AA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07E447E7-59A6-4BFB-A5BF-83AF3C16D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2" name="20-system-grey">
              <a:extLst>
                <a:ext uri="{FF2B5EF4-FFF2-40B4-BE49-F238E27FC236}">
                  <a16:creationId xmlns:a16="http://schemas.microsoft.com/office/drawing/2014/main" id="{DBCD9B92-754F-4638-81C8-5C36E1AEC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21-cells">
              <a:extLst>
                <a:ext uri="{FF2B5EF4-FFF2-40B4-BE49-F238E27FC236}">
                  <a16:creationId xmlns:a16="http://schemas.microsoft.com/office/drawing/2014/main" id="{84FDA8B9-E0FB-4E3F-9ACA-7CCC8E080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5" name="30-layer-color">
              <a:extLst>
                <a:ext uri="{FF2B5EF4-FFF2-40B4-BE49-F238E27FC236}">
                  <a16:creationId xmlns:a16="http://schemas.microsoft.com/office/drawing/2014/main" id="{BDF6FAA8-6743-423F-B790-22A4C7802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E73AB6FD-F0E2-4A2E-A70A-B9CFD0C8A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4112F462-D433-4A9A-AA9D-0EEEB46B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2" name="cnop-wifi1">
            <a:extLst>
              <a:ext uri="{FF2B5EF4-FFF2-40B4-BE49-F238E27FC236}">
                <a16:creationId xmlns:a16="http://schemas.microsoft.com/office/drawing/2014/main" id="{5D0C962A-EA1C-4056-BC0E-26D698AAD8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13" name="10-grid">
              <a:extLst>
                <a:ext uri="{FF2B5EF4-FFF2-40B4-BE49-F238E27FC236}">
                  <a16:creationId xmlns:a16="http://schemas.microsoft.com/office/drawing/2014/main" id="{196D4490-8249-48D0-B0E2-FBB333EA4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8AE8450A-7963-4C61-8504-921DC01BC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5" name="12-system-names">
              <a:extLst>
                <a:ext uri="{FF2B5EF4-FFF2-40B4-BE49-F238E27FC236}">
                  <a16:creationId xmlns:a16="http://schemas.microsoft.com/office/drawing/2014/main" id="{5FA10D5A-4CD3-4FD3-904C-A35AFC1F1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6" name="20-system-grey">
              <a:extLst>
                <a:ext uri="{FF2B5EF4-FFF2-40B4-BE49-F238E27FC236}">
                  <a16:creationId xmlns:a16="http://schemas.microsoft.com/office/drawing/2014/main" id="{BB52C374-EE2F-44D9-9307-E34BDDD62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2C466A97-35D9-445D-A691-D96F8058A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8" name="30-layer-color">
              <a:extLst>
                <a:ext uri="{FF2B5EF4-FFF2-40B4-BE49-F238E27FC236}">
                  <a16:creationId xmlns:a16="http://schemas.microsoft.com/office/drawing/2014/main" id="{F549A76A-9CA3-4DA0-B0A8-3B0E0F346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9" name="31-frame-color">
              <a:extLst>
                <a:ext uri="{FF2B5EF4-FFF2-40B4-BE49-F238E27FC236}">
                  <a16:creationId xmlns:a16="http://schemas.microsoft.com/office/drawing/2014/main" id="{8DD48E45-8511-4040-8D24-93B770D5E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32-acr-color">
              <a:extLst>
                <a:ext uri="{FF2B5EF4-FFF2-40B4-BE49-F238E27FC236}">
                  <a16:creationId xmlns:a16="http://schemas.microsoft.com/office/drawing/2014/main" id="{43F0F53B-B226-4CE1-ABAB-ED934927F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40-process-grey">
              <a:extLst>
                <a:ext uri="{FF2B5EF4-FFF2-40B4-BE49-F238E27FC236}">
                  <a16:creationId xmlns:a16="http://schemas.microsoft.com/office/drawing/2014/main" id="{EEC79738-5AA3-4C78-9FC7-87FC5D4E9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42-acr">
              <a:extLst>
                <a:ext uri="{FF2B5EF4-FFF2-40B4-BE49-F238E27FC236}">
                  <a16:creationId xmlns:a16="http://schemas.microsoft.com/office/drawing/2014/main" id="{4EEED874-4314-4E8E-ABC8-BE6AADA6C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1ABD7C78-2356-40D3-9482-3A4CF159C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677545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common network schema fingerprints</a:t>
            </a:r>
          </a:p>
        </p:txBody>
      </p:sp>
      <p:grpSp>
        <p:nvGrpSpPr>
          <p:cNvPr id="56" name="cnop-wifi1">
            <a:extLst>
              <a:ext uri="{FF2B5EF4-FFF2-40B4-BE49-F238E27FC236}">
                <a16:creationId xmlns:a16="http://schemas.microsoft.com/office/drawing/2014/main" id="{2FCC9584-D7BC-45C3-9DE0-DAC5E2FF3D0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2ADB78A0-46D0-47E4-85ED-F9423DA67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6697E749-CF20-468F-B4E7-33CC04043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9F0477FF-9609-493F-B697-5E77C1F8E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1" name="cnop-wifi1">
            <a:extLst>
              <a:ext uri="{FF2B5EF4-FFF2-40B4-BE49-F238E27FC236}">
                <a16:creationId xmlns:a16="http://schemas.microsoft.com/office/drawing/2014/main" id="{D1D90549-7C5D-456D-832D-94B9291B81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0F9CF357-B8A3-4CD4-AB62-9655540A0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479FC4CD-5C9C-4D42-A40F-DE3DF770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741588B9-8E0C-4085-BBDE-A9D8E4BB0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4" name="cnop-wifi1">
            <a:extLst>
              <a:ext uri="{FF2B5EF4-FFF2-40B4-BE49-F238E27FC236}">
                <a16:creationId xmlns:a16="http://schemas.microsoft.com/office/drawing/2014/main" id="{8126000D-2945-413C-B305-5CFF0C494CF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A3A258E0-4F83-4BD1-ADE0-D0E54FE0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5" name="30-layer-blue">
              <a:extLst>
                <a:ext uri="{FF2B5EF4-FFF2-40B4-BE49-F238E27FC236}">
                  <a16:creationId xmlns:a16="http://schemas.microsoft.com/office/drawing/2014/main" id="{D27AE277-E4CF-4F53-84CE-A522734D5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6" name="cnop-wifi1">
            <a:extLst>
              <a:ext uri="{FF2B5EF4-FFF2-40B4-BE49-F238E27FC236}">
                <a16:creationId xmlns:a16="http://schemas.microsoft.com/office/drawing/2014/main" id="{9DD6829F-9CD1-403E-B107-0F4520EC7B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389F8858-8C57-4A9B-A021-6FE6D705A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FB0D468B-BD32-4D55-A2B4-7DA20C37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9" name="cnop-wifi1">
            <a:extLst>
              <a:ext uri="{FF2B5EF4-FFF2-40B4-BE49-F238E27FC236}">
                <a16:creationId xmlns:a16="http://schemas.microsoft.com/office/drawing/2014/main" id="{B9D666A6-5F81-42EC-AF21-02DD45FF4B5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163247C6-DEAF-45B9-BA5D-422C5C125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32CF8DE5-E8D2-41CD-A6BF-56EA20A83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7" name="40-process-grey">
              <a:extLst>
                <a:ext uri="{FF2B5EF4-FFF2-40B4-BE49-F238E27FC236}">
                  <a16:creationId xmlns:a16="http://schemas.microsoft.com/office/drawing/2014/main" id="{C739896A-F5F5-42C9-9A08-A861AE8D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1671C088-83FE-4BC3-800B-795026562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0" name="cnop-wifi1">
            <a:extLst>
              <a:ext uri="{FF2B5EF4-FFF2-40B4-BE49-F238E27FC236}">
                <a16:creationId xmlns:a16="http://schemas.microsoft.com/office/drawing/2014/main" id="{765F67AF-12F6-4B83-8B7C-89736CB7D85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33AD9069-4C22-4FFA-9ABB-B38263BF2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E455B6D0-3F7B-48F8-B984-D944555B0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3" name="40-process-color">
              <a:extLst>
                <a:ext uri="{FF2B5EF4-FFF2-40B4-BE49-F238E27FC236}">
                  <a16:creationId xmlns:a16="http://schemas.microsoft.com/office/drawing/2014/main" id="{E7AE709F-9E10-4B09-83C2-42ED292B7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C07B98EC-AED1-4DC7-8044-8FFB1B3E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3" name="cnop-wifi1">
            <a:extLst>
              <a:ext uri="{FF2B5EF4-FFF2-40B4-BE49-F238E27FC236}">
                <a16:creationId xmlns:a16="http://schemas.microsoft.com/office/drawing/2014/main" id="{96B99E0D-D927-41AF-895E-06F3662B2B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64" name="40-process-blue">
              <a:extLst>
                <a:ext uri="{FF2B5EF4-FFF2-40B4-BE49-F238E27FC236}">
                  <a16:creationId xmlns:a16="http://schemas.microsoft.com/office/drawing/2014/main" id="{48889A89-6472-4E41-965A-A773B88FC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BFDCAAF7-1409-49C0-8FEE-258BEFBC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6" name="cnop-wifi1">
            <a:extLst>
              <a:ext uri="{FF2B5EF4-FFF2-40B4-BE49-F238E27FC236}">
                <a16:creationId xmlns:a16="http://schemas.microsoft.com/office/drawing/2014/main" id="{99ACB416-29EA-4295-AF81-94F1B89811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F35D896-5356-4557-8EBB-11BAA36B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862BA518-9776-4054-9CC8-633BDC9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2767E6B2-7159-4D6A-856B-C744003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7" name="cnop-wifi1">
            <a:extLst>
              <a:ext uri="{FF2B5EF4-FFF2-40B4-BE49-F238E27FC236}">
                <a16:creationId xmlns:a16="http://schemas.microsoft.com/office/drawing/2014/main" id="{61ED01B7-FDFE-4006-BC0C-19A4C8C0859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65F87898-E9C5-48AA-8946-E682CA1D7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2819FF8A-4FDA-44C8-9D90-0028E5049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D7DE5FEA-1517-4D2F-B9A8-873ACD140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83D78906-D748-4FB9-837F-98DB8498E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1" name="cnop-wifi1">
            <a:extLst>
              <a:ext uri="{FF2B5EF4-FFF2-40B4-BE49-F238E27FC236}">
                <a16:creationId xmlns:a16="http://schemas.microsoft.com/office/drawing/2014/main" id="{B0197DDC-CA04-410B-973F-3529B929F60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AE031B33-500F-4551-943C-39AFD90B6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1EC426B4-92BA-46E3-B183-F832DF237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5" name="30-layer-color">
              <a:extLst>
                <a:ext uri="{FF2B5EF4-FFF2-40B4-BE49-F238E27FC236}">
                  <a16:creationId xmlns:a16="http://schemas.microsoft.com/office/drawing/2014/main" id="{14E789A2-2B96-42D3-AEA4-505D32A9E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5340A7D-C0DD-4B7B-959D-72F848F0F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5" name="cnop-wifi1">
            <a:extLst>
              <a:ext uri="{FF2B5EF4-FFF2-40B4-BE49-F238E27FC236}">
                <a16:creationId xmlns:a16="http://schemas.microsoft.com/office/drawing/2014/main" id="{4B390261-204E-4334-8D72-6D0A0245AA0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6" name="11-phy-full">
              <a:extLst>
                <a:ext uri="{FF2B5EF4-FFF2-40B4-BE49-F238E27FC236}">
                  <a16:creationId xmlns:a16="http://schemas.microsoft.com/office/drawing/2014/main" id="{A6C86970-FB86-450E-97DF-0DB96FF9C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7" name="20-system-blue">
              <a:extLst>
                <a:ext uri="{FF2B5EF4-FFF2-40B4-BE49-F238E27FC236}">
                  <a16:creationId xmlns:a16="http://schemas.microsoft.com/office/drawing/2014/main" id="{1FC010DD-8A7A-4205-9756-5E1ADE5C0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3" name="30-layer-grey">
              <a:extLst>
                <a:ext uri="{FF2B5EF4-FFF2-40B4-BE49-F238E27FC236}">
                  <a16:creationId xmlns:a16="http://schemas.microsoft.com/office/drawing/2014/main" id="{EB45DFB2-8D5A-417B-8B3C-D2B65DD66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5" name="31-frame-color">
              <a:extLst>
                <a:ext uri="{FF2B5EF4-FFF2-40B4-BE49-F238E27FC236}">
                  <a16:creationId xmlns:a16="http://schemas.microsoft.com/office/drawing/2014/main" id="{AF853DFF-3D81-491E-BB86-D1E5A48F8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EAC15AD4-733E-4372-A776-9A15C4FE2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7" name="cnop-wifi1">
            <a:extLst>
              <a:ext uri="{FF2B5EF4-FFF2-40B4-BE49-F238E27FC236}">
                <a16:creationId xmlns:a16="http://schemas.microsoft.com/office/drawing/2014/main" id="{E85779CB-A93B-4004-ABC4-976E1041C1B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8" name="11-phy-full">
              <a:extLst>
                <a:ext uri="{FF2B5EF4-FFF2-40B4-BE49-F238E27FC236}">
                  <a16:creationId xmlns:a16="http://schemas.microsoft.com/office/drawing/2014/main" id="{A8B19E05-E717-41BD-B6B5-B846091C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1" name="20-system-grey">
              <a:extLst>
                <a:ext uri="{FF2B5EF4-FFF2-40B4-BE49-F238E27FC236}">
                  <a16:creationId xmlns:a16="http://schemas.microsoft.com/office/drawing/2014/main" id="{B7B78719-BE02-4D4D-B4A7-613BF147F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B8795092-FA76-4BE9-B628-534E008DE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7" name="31-frame-color">
              <a:extLst>
                <a:ext uri="{FF2B5EF4-FFF2-40B4-BE49-F238E27FC236}">
                  <a16:creationId xmlns:a16="http://schemas.microsoft.com/office/drawing/2014/main" id="{0A498CDF-B54A-4AFE-AF1F-D1D82FCE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0" name="40-process-grey">
              <a:extLst>
                <a:ext uri="{FF2B5EF4-FFF2-40B4-BE49-F238E27FC236}">
                  <a16:creationId xmlns:a16="http://schemas.microsoft.com/office/drawing/2014/main" id="{C545B932-E127-4246-81D7-836DA10D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99602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279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23E79C73-5BC8-4235-ADE6-D56A6FDDD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5651"/>
            <a:ext cx="5814000" cy="814715"/>
          </a:xfrm>
          <a:prstGeom prst="rect">
            <a:avLst/>
          </a:prstGeom>
        </p:spPr>
      </p:pic>
      <p:pic>
        <p:nvPicPr>
          <p:cNvPr id="28" name="52-sysfp-td-octagon">
            <a:extLst>
              <a:ext uri="{FF2B5EF4-FFF2-40B4-BE49-F238E27FC236}">
                <a16:creationId xmlns:a16="http://schemas.microsoft.com/office/drawing/2014/main" id="{99F63673-402B-47F5-964B-DDC36D081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29225"/>
            <a:ext cx="5814000" cy="814715"/>
          </a:xfrm>
          <a:prstGeom prst="rect">
            <a:avLst/>
          </a:prstGeom>
        </p:spPr>
      </p:pic>
      <p:pic>
        <p:nvPicPr>
          <p:cNvPr id="30" name="51-sysfp-bu-circle">
            <a:extLst>
              <a:ext uri="{FF2B5EF4-FFF2-40B4-BE49-F238E27FC236}">
                <a16:creationId xmlns:a16="http://schemas.microsoft.com/office/drawing/2014/main" id="{63C98E2A-0017-41F7-A31B-F0B52ED42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50245"/>
            <a:ext cx="5814000" cy="814715"/>
          </a:xfrm>
          <a:prstGeom prst="rect">
            <a:avLst/>
          </a:prstGeom>
        </p:spPr>
      </p:pic>
      <p:pic>
        <p:nvPicPr>
          <p:cNvPr id="36" name="51-sysfp-bu-octagon">
            <a:extLst>
              <a:ext uri="{FF2B5EF4-FFF2-40B4-BE49-F238E27FC236}">
                <a16:creationId xmlns:a16="http://schemas.microsoft.com/office/drawing/2014/main" id="{60DFED8F-6745-4CA3-8C27-FB46595388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43817"/>
            <a:ext cx="5814000" cy="814715"/>
          </a:xfrm>
          <a:prstGeom prst="rect">
            <a:avLst/>
          </a:prstGeom>
        </p:spPr>
      </p:pic>
      <p:grpSp>
        <p:nvGrpSpPr>
          <p:cNvPr id="39" name="cnop-wifi1-layfp">
            <a:extLst>
              <a:ext uri="{FF2B5EF4-FFF2-40B4-BE49-F238E27FC236}">
                <a16:creationId xmlns:a16="http://schemas.microsoft.com/office/drawing/2014/main" id="{12A75D4C-0D82-4565-8B39-787AC4E7F8D3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1683"/>
            <a:ext cx="7790400" cy="1091668"/>
            <a:chOff x="0" y="2574768"/>
            <a:chExt cx="12192000" cy="1708464"/>
          </a:xfrm>
        </p:grpSpPr>
        <p:pic>
          <p:nvPicPr>
            <p:cNvPr id="40" name="61-layfp-blue">
              <a:extLst>
                <a:ext uri="{FF2B5EF4-FFF2-40B4-BE49-F238E27FC236}">
                  <a16:creationId xmlns:a16="http://schemas.microsoft.com/office/drawing/2014/main" id="{0F0BBCC8-A1B3-4984-9988-8A5334938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45" name="62-layfp-process-grey">
              <a:extLst>
                <a:ext uri="{FF2B5EF4-FFF2-40B4-BE49-F238E27FC236}">
                  <a16:creationId xmlns:a16="http://schemas.microsoft.com/office/drawing/2014/main" id="{82AF4BCC-0261-4103-8C4E-093DF16F3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6" name="cnop-wifi1-layfp">
            <a:extLst>
              <a:ext uri="{FF2B5EF4-FFF2-40B4-BE49-F238E27FC236}">
                <a16:creationId xmlns:a16="http://schemas.microsoft.com/office/drawing/2014/main" id="{800E44E0-5B1D-4ECE-AC53-6073335C301A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39247"/>
            <a:ext cx="7790400" cy="1091668"/>
            <a:chOff x="0" y="2574768"/>
            <a:chExt cx="12192000" cy="170846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2481C107-1A77-428A-8894-20E1A07F4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D894A65E-24FE-4F1C-99C3-448A90510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5" name="cnop-wifi1-layfp">
            <a:extLst>
              <a:ext uri="{FF2B5EF4-FFF2-40B4-BE49-F238E27FC236}">
                <a16:creationId xmlns:a16="http://schemas.microsoft.com/office/drawing/2014/main" id="{07969751-8A25-4D88-93D6-7D15865EE20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76811"/>
            <a:ext cx="7790400" cy="1091668"/>
            <a:chOff x="0" y="2574768"/>
            <a:chExt cx="12192000" cy="1708464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D0B28193-56C6-4F19-AA79-EE03EAC05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676FCB1C-A29D-4CA0-9B8C-3252B08E2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494009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wifi1-3d">
            <a:extLst>
              <a:ext uri="{FF2B5EF4-FFF2-40B4-BE49-F238E27FC236}">
                <a16:creationId xmlns:a16="http://schemas.microsoft.com/office/drawing/2014/main" id="{DE5C871E-312D-4C14-92B6-35649EAC37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3"/>
            <a:chOff x="0" y="1691329"/>
            <a:chExt cx="12192000" cy="3475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63FCF0A7-9207-47D4-8A8D-1F43FC65E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79831DA-0708-4042-9792-621835C8E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5" name="cnop-wifi1-3d">
            <a:extLst>
              <a:ext uri="{FF2B5EF4-FFF2-40B4-BE49-F238E27FC236}">
                <a16:creationId xmlns:a16="http://schemas.microsoft.com/office/drawing/2014/main" id="{BFD6615C-8417-4776-B931-5F0F59BDDEAE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15200"/>
            <a:ext cx="5713196" cy="1628552"/>
            <a:chOff x="4" y="1691329"/>
            <a:chExt cx="12191991" cy="3475339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5E9F3282-1C05-4303-9666-C0780A0BA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107A9AB0-D1C4-4361-B2B7-6F2396CD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  <p:grpSp>
        <p:nvGrpSpPr>
          <p:cNvPr id="54" name="cnop-wifi1-3d">
            <a:extLst>
              <a:ext uri="{FF2B5EF4-FFF2-40B4-BE49-F238E27FC236}">
                <a16:creationId xmlns:a16="http://schemas.microsoft.com/office/drawing/2014/main" id="{104054FC-9B98-427B-9D5C-D5EFED3F0E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3"/>
            <a:chOff x="0" y="1691329"/>
            <a:chExt cx="12192000" cy="3475339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A7EC8B68-83BB-4B60-9EAF-B782A7CEB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74BB493A-BF66-40E4-812F-3CC9E8A2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61" name="cnop-wifi1-3d">
            <a:extLst>
              <a:ext uri="{FF2B5EF4-FFF2-40B4-BE49-F238E27FC236}">
                <a16:creationId xmlns:a16="http://schemas.microsoft.com/office/drawing/2014/main" id="{6DA1C674-ABAC-4BDF-AD82-A8480D78417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4708800"/>
            <a:ext cx="5713196" cy="1628552"/>
            <a:chOff x="4" y="1691329"/>
            <a:chExt cx="12191991" cy="3475339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87355069-1C52-46EE-9C90-E48B58987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64" name="74-3d-cylinder-color">
              <a:extLst>
                <a:ext uri="{FF2B5EF4-FFF2-40B4-BE49-F238E27FC236}">
                  <a16:creationId xmlns:a16="http://schemas.microsoft.com/office/drawing/2014/main" id="{6B55F221-88FB-4CEA-8354-E96B73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80244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Scalable 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WiFi 2</a:t>
            </a:r>
          </a:p>
        </p:txBody>
      </p:sp>
    </p:spTree>
    <p:extLst>
      <p:ext uri="{BB962C8B-B14F-4D97-AF65-F5344CB8AC3E}">
        <p14:creationId xmlns:p14="http://schemas.microsoft.com/office/powerpoint/2010/main" val="176582630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Extended wireless access example</a:t>
            </a:r>
          </a:p>
          <a:p>
            <a:r>
              <a:rPr lang="en-US" dirty="0"/>
              <a:t>New wireless network layer effecting station and access point/router</a:t>
            </a:r>
          </a:p>
          <a:p>
            <a:pPr lvl="1"/>
            <a:r>
              <a:rPr lang="en-US" dirty="0"/>
              <a:t>Pros: increases scalability, more dense station/access point configurations</a:t>
            </a:r>
          </a:p>
          <a:p>
            <a:pPr lvl="1"/>
            <a:r>
              <a:rPr lang="en-US" dirty="0"/>
              <a:t>Cons: increases height (number of layers) in stations</a:t>
            </a:r>
          </a:p>
        </p:txBody>
      </p:sp>
      <p:grpSp>
        <p:nvGrpSpPr>
          <p:cNvPr id="12" name="cnop-wifi2">
            <a:extLst>
              <a:ext uri="{FF2B5EF4-FFF2-40B4-BE49-F238E27FC236}">
                <a16:creationId xmlns:a16="http://schemas.microsoft.com/office/drawing/2014/main" id="{6EC517B1-49EB-47F6-BFEC-94E855804BDA}"/>
              </a:ext>
            </a:extLst>
          </p:cNvPr>
          <p:cNvGrpSpPr>
            <a:grpSpLocks noChangeAspect="1"/>
          </p:cNvGrpSpPr>
          <p:nvPr/>
        </p:nvGrpSpPr>
        <p:grpSpPr>
          <a:xfrm>
            <a:off x="-764351" y="3933056"/>
            <a:ext cx="13733598" cy="1924488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651CFBC1-DB43-48B9-8C24-FA8BD92E4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5CB5D645-AB3D-47E7-9E4E-895FAC3A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7D4FDB7C-A297-49A5-B4EA-CDEFB61F1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4F659FD-E771-46B7-846A-BCC62A20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62C54EEA-1D25-4784-931A-D6062685D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8A26C40D-18F9-4B7B-BD5D-61584CFF6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705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smallest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</a:t>
            </a:r>
          </a:p>
        </p:txBody>
      </p:sp>
    </p:spTree>
    <p:extLst>
      <p:ext uri="{BB962C8B-B14F-4D97-AF65-F5344CB8AC3E}">
        <p14:creationId xmlns:p14="http://schemas.microsoft.com/office/powerpoint/2010/main" val="240192833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cnop-wifi2">
            <a:extLst>
              <a:ext uri="{FF2B5EF4-FFF2-40B4-BE49-F238E27FC236}">
                <a16:creationId xmlns:a16="http://schemas.microsoft.com/office/drawing/2014/main" id="{28C7A890-C75B-4957-9771-D047D0AB9E5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FC303D74-7B1A-4278-9505-B973730FE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EFD6B7-2EB5-44EE-AC88-0D01BA4AB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ACE4818-2801-4205-BCFB-4B7033647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01BA1130-4DCB-4266-9D81-93777A283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3147016E-A8D6-4324-89DC-E7A4A8BF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4" name="cnop-wifi2">
            <a:extLst>
              <a:ext uri="{FF2B5EF4-FFF2-40B4-BE49-F238E27FC236}">
                <a16:creationId xmlns:a16="http://schemas.microsoft.com/office/drawing/2014/main" id="{CE84B81D-E6AD-43FE-BF93-A4BCEE482E7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78943AD3-DEE7-4010-A500-D44175B8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CFFB2B4B-D733-42A0-9C9C-AE2D2A136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DBB5A132-437A-4761-8EA7-B8525A686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EFB9CDBD-AA78-4519-92CF-F022CC250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3540BA8B-6057-485D-8C52-34D5C68E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8BEB251A-5F9F-461F-84AD-48418734A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6A6F1D14-5324-4E07-A52B-FC814A0E0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865710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6" name="cnop-wifi2">
            <a:extLst>
              <a:ext uri="{FF2B5EF4-FFF2-40B4-BE49-F238E27FC236}">
                <a16:creationId xmlns:a16="http://schemas.microsoft.com/office/drawing/2014/main" id="{141DAEDE-576F-4EBE-9241-CBA8BA7D5EF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C422D673-358B-4A04-B58F-DE27D5851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AA885121-915A-4B99-B7C9-2D8B3B5AB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BC8AF8-BEE8-4253-BD9E-0A4A0A712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grey">
              <a:extLst>
                <a:ext uri="{FF2B5EF4-FFF2-40B4-BE49-F238E27FC236}">
                  <a16:creationId xmlns:a16="http://schemas.microsoft.com/office/drawing/2014/main" id="{5BF1F5F0-A944-4E05-BABC-F53A18036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622C2E13-7AF9-4E2C-B147-02DD26D1C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E1CFB80F-3EC9-4EEB-A6FD-57FE20D6E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1D5D51EA-67DE-4A0C-946D-70935B8A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cnop-wifi2">
            <a:extLst>
              <a:ext uri="{FF2B5EF4-FFF2-40B4-BE49-F238E27FC236}">
                <a16:creationId xmlns:a16="http://schemas.microsoft.com/office/drawing/2014/main" id="{8EE4E12B-FCD9-4003-996F-CCCE3138CA6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A281E0C9-D07B-451F-9B7D-2DCBFCB4B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970D470-D0C7-4935-9CD8-42497929D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12-system-names">
              <a:extLst>
                <a:ext uri="{FF2B5EF4-FFF2-40B4-BE49-F238E27FC236}">
                  <a16:creationId xmlns:a16="http://schemas.microsoft.com/office/drawing/2014/main" id="{11A58FE1-1D7C-42EB-9095-A4FD5F6FB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0D27EBBA-E553-4D9E-A933-8CC1FFC3C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0-layer-color">
              <a:extLst>
                <a:ext uri="{FF2B5EF4-FFF2-40B4-BE49-F238E27FC236}">
                  <a16:creationId xmlns:a16="http://schemas.microsoft.com/office/drawing/2014/main" id="{6A40C296-2CD4-4799-9350-234F565B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CD73D039-6124-48DF-BAA6-3EAE7B8BD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32-acr-color">
              <a:extLst>
                <a:ext uri="{FF2B5EF4-FFF2-40B4-BE49-F238E27FC236}">
                  <a16:creationId xmlns:a16="http://schemas.microsoft.com/office/drawing/2014/main" id="{A0CF2354-2076-4454-8A2A-1F4D8BD8B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0947B5AC-DEAF-4369-B83A-DA6249BB0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42-acr">
              <a:extLst>
                <a:ext uri="{FF2B5EF4-FFF2-40B4-BE49-F238E27FC236}">
                  <a16:creationId xmlns:a16="http://schemas.microsoft.com/office/drawing/2014/main" id="{E181582D-875C-407E-9D95-E942759F7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43-edge-system">
              <a:extLst>
                <a:ext uri="{FF2B5EF4-FFF2-40B4-BE49-F238E27FC236}">
                  <a16:creationId xmlns:a16="http://schemas.microsoft.com/office/drawing/2014/main" id="{7674A4BA-F58C-4B3E-AA2D-08E8F4DF4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626458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common network schema fingerprints</a:t>
            </a:r>
          </a:p>
        </p:txBody>
      </p:sp>
      <p:grpSp>
        <p:nvGrpSpPr>
          <p:cNvPr id="57" name="cnop-wifi2">
            <a:extLst>
              <a:ext uri="{FF2B5EF4-FFF2-40B4-BE49-F238E27FC236}">
                <a16:creationId xmlns:a16="http://schemas.microsoft.com/office/drawing/2014/main" id="{E368ECB9-E973-482A-A0AB-890FE5193C2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927BC072-1DD0-42CF-81AA-03AAB5C6F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04BD306F-36E8-4BF0-8208-3C465059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E99B2215-BB0C-49DE-93DA-FCC7899A4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1" name="cnop-wifi2">
            <a:extLst>
              <a:ext uri="{FF2B5EF4-FFF2-40B4-BE49-F238E27FC236}">
                <a16:creationId xmlns:a16="http://schemas.microsoft.com/office/drawing/2014/main" id="{B6E8BC6B-5745-46ED-9ADC-C22D8F679A1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182" name="11-phy-full">
              <a:extLst>
                <a:ext uri="{FF2B5EF4-FFF2-40B4-BE49-F238E27FC236}">
                  <a16:creationId xmlns:a16="http://schemas.microsoft.com/office/drawing/2014/main" id="{F7972AE6-4213-4083-A9C5-6F0CB9128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4" name="20-system-color">
              <a:extLst>
                <a:ext uri="{FF2B5EF4-FFF2-40B4-BE49-F238E27FC236}">
                  <a16:creationId xmlns:a16="http://schemas.microsoft.com/office/drawing/2014/main" id="{D1A3ECC8-29B6-4DC5-95ED-B7A64FA8A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DC85E778-708C-41F5-AF45-25D8E1E4E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26" name="cnop-wifi2">
            <a:extLst>
              <a:ext uri="{FF2B5EF4-FFF2-40B4-BE49-F238E27FC236}">
                <a16:creationId xmlns:a16="http://schemas.microsoft.com/office/drawing/2014/main" id="{AE5079FD-117E-4E35-8004-B3B3C83A2AF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40E6E76-C72F-4EE9-B06E-C854DD2A8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36D83D7B-FB44-4D01-B8F6-85552B205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7" name="cnop-wifi2">
            <a:extLst>
              <a:ext uri="{FF2B5EF4-FFF2-40B4-BE49-F238E27FC236}">
                <a16:creationId xmlns:a16="http://schemas.microsoft.com/office/drawing/2014/main" id="{7E121D55-376D-4F5E-850C-A69E70A3661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93A45280-BEDA-4339-AC95-651ACA447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0" name="30-layer-color">
              <a:extLst>
                <a:ext uri="{FF2B5EF4-FFF2-40B4-BE49-F238E27FC236}">
                  <a16:creationId xmlns:a16="http://schemas.microsoft.com/office/drawing/2014/main" id="{559AA83C-EB88-45EC-8DC6-F747096EF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1" name="cnop-wifi2">
            <a:extLst>
              <a:ext uri="{FF2B5EF4-FFF2-40B4-BE49-F238E27FC236}">
                <a16:creationId xmlns:a16="http://schemas.microsoft.com/office/drawing/2014/main" id="{68B76142-D0D2-452D-89EC-02E10C33046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75" name="40-process-blue">
              <a:extLst>
                <a:ext uri="{FF2B5EF4-FFF2-40B4-BE49-F238E27FC236}">
                  <a16:creationId xmlns:a16="http://schemas.microsoft.com/office/drawing/2014/main" id="{812FFA0D-4C30-4163-8D04-91AE1F37D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13B17BA2-06DF-46F3-8F65-B3FA3A126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cnop-wifi2">
            <a:extLst>
              <a:ext uri="{FF2B5EF4-FFF2-40B4-BE49-F238E27FC236}">
                <a16:creationId xmlns:a16="http://schemas.microsoft.com/office/drawing/2014/main" id="{5C6CD3CB-9320-4AFC-B69E-6E2D830AF1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93" name="40-process-color">
              <a:extLst>
                <a:ext uri="{FF2B5EF4-FFF2-40B4-BE49-F238E27FC236}">
                  <a16:creationId xmlns:a16="http://schemas.microsoft.com/office/drawing/2014/main" id="{866171A0-48AF-481A-9FE8-044C0764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7256A82F-808B-4B9B-AFF8-22976EBF5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8" name="44-edge-layer">
              <a:extLst>
                <a:ext uri="{FF2B5EF4-FFF2-40B4-BE49-F238E27FC236}">
                  <a16:creationId xmlns:a16="http://schemas.microsoft.com/office/drawing/2014/main" id="{E0D13DBE-5F4D-4DA3-B3AF-0233689F0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9" name="cnop-wifi2">
            <a:extLst>
              <a:ext uri="{FF2B5EF4-FFF2-40B4-BE49-F238E27FC236}">
                <a16:creationId xmlns:a16="http://schemas.microsoft.com/office/drawing/2014/main" id="{1099A7FC-5442-4FDE-8EE3-D2114372D6B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00" name="11-phy-full">
              <a:extLst>
                <a:ext uri="{FF2B5EF4-FFF2-40B4-BE49-F238E27FC236}">
                  <a16:creationId xmlns:a16="http://schemas.microsoft.com/office/drawing/2014/main" id="{64F2046A-337F-48FC-B9B0-2F77724C1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20-system-blue">
              <a:extLst>
                <a:ext uri="{FF2B5EF4-FFF2-40B4-BE49-F238E27FC236}">
                  <a16:creationId xmlns:a16="http://schemas.microsoft.com/office/drawing/2014/main" id="{4C344B45-0125-4910-AD6B-D98BEFF10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4" name="40-process-color">
              <a:extLst>
                <a:ext uri="{FF2B5EF4-FFF2-40B4-BE49-F238E27FC236}">
                  <a16:creationId xmlns:a16="http://schemas.microsoft.com/office/drawing/2014/main" id="{63B9A0CD-241F-4B97-BBA7-EA32C4A35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7" name="43-edge-system">
              <a:extLst>
                <a:ext uri="{FF2B5EF4-FFF2-40B4-BE49-F238E27FC236}">
                  <a16:creationId xmlns:a16="http://schemas.microsoft.com/office/drawing/2014/main" id="{9D7F6EE1-F486-46C8-8A49-B24C617E6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86" name="cnop-wifi2">
            <a:extLst>
              <a:ext uri="{FF2B5EF4-FFF2-40B4-BE49-F238E27FC236}">
                <a16:creationId xmlns:a16="http://schemas.microsoft.com/office/drawing/2014/main" id="{5C129197-1C24-44E6-98C4-85A3EF63D44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A96FEB4-6D69-4362-A1C6-C33DA9BA9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E3A86AAB-9929-4BD0-B677-D0E45A09D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1" name="21-cells">
              <a:extLst>
                <a:ext uri="{FF2B5EF4-FFF2-40B4-BE49-F238E27FC236}">
                  <a16:creationId xmlns:a16="http://schemas.microsoft.com/office/drawing/2014/main" id="{3FA2A66D-F6A8-4D2A-B7E3-8C397A766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AB9E7E0B-6C41-4CD1-A169-3682D7907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8" name="cnop-wifi2">
            <a:extLst>
              <a:ext uri="{FF2B5EF4-FFF2-40B4-BE49-F238E27FC236}">
                <a16:creationId xmlns:a16="http://schemas.microsoft.com/office/drawing/2014/main" id="{48F04E08-8880-404E-A43F-B5A7E0D9692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B4F7B5F9-55DA-4D5B-919F-35E68E71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blue">
              <a:extLst>
                <a:ext uri="{FF2B5EF4-FFF2-40B4-BE49-F238E27FC236}">
                  <a16:creationId xmlns:a16="http://schemas.microsoft.com/office/drawing/2014/main" id="{B83B05B1-A7CA-4ABE-B4F5-BED2916A6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A76B64C4-1D7E-4206-BA83-28B02F96F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31-frame-color">
              <a:extLst>
                <a:ext uri="{FF2B5EF4-FFF2-40B4-BE49-F238E27FC236}">
                  <a16:creationId xmlns:a16="http://schemas.microsoft.com/office/drawing/2014/main" id="{65580F7B-3E05-4A96-8FFF-109970971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5" name="cnop-wifi2">
            <a:extLst>
              <a:ext uri="{FF2B5EF4-FFF2-40B4-BE49-F238E27FC236}">
                <a16:creationId xmlns:a16="http://schemas.microsoft.com/office/drawing/2014/main" id="{BAD8471E-3D8B-4275-97EB-0340D187900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1AFFCCC1-F556-405D-8D13-2CCEC1B76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2A6A47E8-979B-4B07-9E0D-8F0B2FCE8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35B11833-8E8F-4830-88B7-DFFCDD0B7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7666304D-3CCA-4F32-98C0-FAF6679C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6" name="40-process-blue">
              <a:extLst>
                <a:ext uri="{FF2B5EF4-FFF2-40B4-BE49-F238E27FC236}">
                  <a16:creationId xmlns:a16="http://schemas.microsoft.com/office/drawing/2014/main" id="{1C92A448-501D-4599-B44D-27599EEAF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7" name="cnop-wifi2">
            <a:extLst>
              <a:ext uri="{FF2B5EF4-FFF2-40B4-BE49-F238E27FC236}">
                <a16:creationId xmlns:a16="http://schemas.microsoft.com/office/drawing/2014/main" id="{7EA2E494-337C-490D-A8A3-7F8A007293C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50CEC471-85C2-465C-8474-E80F4E344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6C4D13A6-1B95-4E7F-9BDD-E54FD22B4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25A28A31-5400-4E8A-B48F-FE62F6866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1" name="31-frame-color">
              <a:extLst>
                <a:ext uri="{FF2B5EF4-FFF2-40B4-BE49-F238E27FC236}">
                  <a16:creationId xmlns:a16="http://schemas.microsoft.com/office/drawing/2014/main" id="{EABA7C8D-4603-4BD8-82B4-775C394AA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4" name="40-process-grey">
              <a:extLst>
                <a:ext uri="{FF2B5EF4-FFF2-40B4-BE49-F238E27FC236}">
                  <a16:creationId xmlns:a16="http://schemas.microsoft.com/office/drawing/2014/main" id="{8EBC1C41-92B2-463A-AA21-4C2087995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cnop-wifi2">
            <a:extLst>
              <a:ext uri="{FF2B5EF4-FFF2-40B4-BE49-F238E27FC236}">
                <a16:creationId xmlns:a16="http://schemas.microsoft.com/office/drawing/2014/main" id="{D7C283DA-7BBC-4D54-81ED-FFE33005D1B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34DC877C-95D8-4529-B858-D0383282D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06042CB4-0BC4-435C-9984-E622597CD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52B01048-FDA6-4EB6-BC0B-F302A5825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0142145-0190-4262-8839-378B4EE2F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138660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33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032FDD2-1858-427E-811E-5B9E4A62E0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19182"/>
            <a:ext cx="5814000" cy="814715"/>
          </a:xfrm>
          <a:prstGeom prst="rect">
            <a:avLst/>
          </a:prstGeom>
        </p:spPr>
      </p:pic>
      <p:grpSp>
        <p:nvGrpSpPr>
          <p:cNvPr id="25" name="cnop-wifi2-layfp">
            <a:extLst>
              <a:ext uri="{FF2B5EF4-FFF2-40B4-BE49-F238E27FC236}">
                <a16:creationId xmlns:a16="http://schemas.microsoft.com/office/drawing/2014/main" id="{69410961-5BAA-4994-BB98-381E6BFCDF8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3108"/>
            <a:ext cx="7790400" cy="1091668"/>
            <a:chOff x="0" y="2574768"/>
            <a:chExt cx="12192000" cy="170846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521CEA98-904A-4BC1-A910-8D221F8F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C6D3B88-9415-4765-A3EE-0FBF049A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cnop-wifi2-layfp">
            <a:extLst>
              <a:ext uri="{FF2B5EF4-FFF2-40B4-BE49-F238E27FC236}">
                <a16:creationId xmlns:a16="http://schemas.microsoft.com/office/drawing/2014/main" id="{4A457773-72BB-43B8-BBAF-EB492694848D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42097"/>
            <a:ext cx="7790400" cy="1091668"/>
            <a:chOff x="0" y="2574768"/>
            <a:chExt cx="12192000" cy="1708464"/>
          </a:xfrm>
        </p:grpSpPr>
        <p:pic>
          <p:nvPicPr>
            <p:cNvPr id="38" name="61-layfp-grey">
              <a:extLst>
                <a:ext uri="{FF2B5EF4-FFF2-40B4-BE49-F238E27FC236}">
                  <a16:creationId xmlns:a16="http://schemas.microsoft.com/office/drawing/2014/main" id="{01E730D7-7170-4E84-A9F9-85CBFE07D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92A7B98D-FDA7-4701-B2F8-7356E8C56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cnop-wifi2-layfp">
            <a:extLst>
              <a:ext uri="{FF2B5EF4-FFF2-40B4-BE49-F238E27FC236}">
                <a16:creationId xmlns:a16="http://schemas.microsoft.com/office/drawing/2014/main" id="{2A0B1C18-35D7-4F05-A0B5-42DE31B35422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81085"/>
            <a:ext cx="7790400" cy="1091668"/>
            <a:chOff x="0" y="2574768"/>
            <a:chExt cx="12192000" cy="1708464"/>
          </a:xfrm>
        </p:grpSpPr>
        <p:pic>
          <p:nvPicPr>
            <p:cNvPr id="48" name="61-layfp-color">
              <a:extLst>
                <a:ext uri="{FF2B5EF4-FFF2-40B4-BE49-F238E27FC236}">
                  <a16:creationId xmlns:a16="http://schemas.microsoft.com/office/drawing/2014/main" id="{370D9934-48D6-4E31-B97B-403EFD16D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5D43828B-154B-4699-A350-9B1BB2084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62D9F02-764D-4ADC-B1B4-3375189076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96287"/>
            <a:ext cx="5814000" cy="814715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B5529B0F-877F-4EB0-950A-DC7824F870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84369"/>
            <a:ext cx="5814000" cy="814715"/>
          </a:xfrm>
          <a:prstGeom prst="rect">
            <a:avLst/>
          </a:prstGeom>
        </p:spPr>
      </p:pic>
      <p:pic>
        <p:nvPicPr>
          <p:cNvPr id="70" name="51-sysfp-bu-octagon">
            <a:extLst>
              <a:ext uri="{FF2B5EF4-FFF2-40B4-BE49-F238E27FC236}">
                <a16:creationId xmlns:a16="http://schemas.microsoft.com/office/drawing/2014/main" id="{6161965F-93F1-4DED-A455-3B914843AD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1475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3873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wifi2-3d">
            <a:extLst>
              <a:ext uri="{FF2B5EF4-FFF2-40B4-BE49-F238E27FC236}">
                <a16:creationId xmlns:a16="http://schemas.microsoft.com/office/drawing/2014/main" id="{03C43C5D-37D1-4C58-8613-BE9CC518EFC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2"/>
            <a:chOff x="0" y="1691329"/>
            <a:chExt cx="12192000" cy="3475339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69626435-3038-48C9-A679-B89EF8DD2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00AA97D-D55E-4FE8-82E4-1ED0D7EC3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6" name="cnop-wifi2-3d">
            <a:extLst>
              <a:ext uri="{FF2B5EF4-FFF2-40B4-BE49-F238E27FC236}">
                <a16:creationId xmlns:a16="http://schemas.microsoft.com/office/drawing/2014/main" id="{0283D918-5C89-4D01-B0B9-45F0354E79D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28552"/>
            <a:chOff x="0" y="1691329"/>
            <a:chExt cx="12192000" cy="3475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0ED23731-3C67-4658-A1E2-2E8F4450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832B648A-283D-4D7F-B317-5A7B3B32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1" name="cnop-wifi2-3d">
            <a:extLst>
              <a:ext uri="{FF2B5EF4-FFF2-40B4-BE49-F238E27FC236}">
                <a16:creationId xmlns:a16="http://schemas.microsoft.com/office/drawing/2014/main" id="{26BF8858-116F-49B1-9EDF-04A6D3DF748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2"/>
            <a:chOff x="0" y="1691329"/>
            <a:chExt cx="12192000" cy="3475339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150D2EDE-E82F-43EA-897D-69BFC6EB0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56" name="72-3d-cube-color">
              <a:extLst>
                <a:ext uri="{FF2B5EF4-FFF2-40B4-BE49-F238E27FC236}">
                  <a16:creationId xmlns:a16="http://schemas.microsoft.com/office/drawing/2014/main" id="{631AEB62-FD13-4163-8BC9-12F0535B0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7" name="cnop-wifi2-3d">
            <a:extLst>
              <a:ext uri="{FF2B5EF4-FFF2-40B4-BE49-F238E27FC236}">
                <a16:creationId xmlns:a16="http://schemas.microsoft.com/office/drawing/2014/main" id="{F81F9B99-2C2E-498A-9446-31372B89ED0A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28552"/>
            <a:chOff x="0" y="1691329"/>
            <a:chExt cx="12192000" cy="3475339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90EBC82D-CB92-4C19-BD5F-67DC0AB36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8EC3423F-66AB-47E3-A8EE-D3B49B2E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9813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AE8EA4-C077-41D1-8CEC-2192486A51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Cellular access, LTE 4G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001CC-5B0F-4503-8C87-72390CA0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LTE</a:t>
            </a:r>
          </a:p>
        </p:txBody>
      </p:sp>
    </p:spTree>
    <p:extLst>
      <p:ext uri="{BB962C8B-B14F-4D97-AF65-F5344CB8AC3E}">
        <p14:creationId xmlns:p14="http://schemas.microsoft.com/office/powerpoint/2010/main" val="1279002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4G LTE radio access</a:t>
            </a:r>
          </a:p>
          <a:p>
            <a:r>
              <a:rPr lang="en-US" dirty="0"/>
              <a:t>User equipment (UE) to base station; LTE UU serves mobility</a:t>
            </a:r>
          </a:p>
          <a:p>
            <a:r>
              <a:rPr lang="en-US" dirty="0"/>
              <a:t>No tunneling (e.g. GTP) required with IPC</a:t>
            </a:r>
          </a:p>
        </p:txBody>
      </p:sp>
      <p:grpSp>
        <p:nvGrpSpPr>
          <p:cNvPr id="11" name="cnop-lte">
            <a:extLst>
              <a:ext uri="{FF2B5EF4-FFF2-40B4-BE49-F238E27FC236}">
                <a16:creationId xmlns:a16="http://schemas.microsoft.com/office/drawing/2014/main" id="{3E852C37-A4DB-484F-A0A6-FE3B92991A23}"/>
              </a:ext>
            </a:extLst>
          </p:cNvPr>
          <p:cNvGrpSpPr>
            <a:grpSpLocks noChangeAspect="1"/>
          </p:cNvGrpSpPr>
          <p:nvPr/>
        </p:nvGrpSpPr>
        <p:grpSpPr>
          <a:xfrm>
            <a:off x="2102" y="3573588"/>
            <a:ext cx="12192000" cy="3070694"/>
            <a:chOff x="0" y="1893653"/>
            <a:chExt cx="12192000" cy="307069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53E77A7-50AE-4F9D-94C6-E149B2C6F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45301C0B-FD0C-47F3-8CBA-EB5FD65BB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696A50F6-3C49-4BDA-9E43-9013E8C88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2889CE7D-5D73-407B-95BA-24F71E8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D0939B0-2607-4089-8694-75D393C9F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353A861E-546D-4D5B-83B2-62865C0F7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267763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2" name="cnop-lte">
            <a:extLst>
              <a:ext uri="{FF2B5EF4-FFF2-40B4-BE49-F238E27FC236}">
                <a16:creationId xmlns:a16="http://schemas.microsoft.com/office/drawing/2014/main" id="{2EF80F33-3F08-476B-AEF9-BE84F8B0685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060C64EA-8A88-4664-B867-6D6868448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0" name="11-phy-full">
              <a:extLst>
                <a:ext uri="{FF2B5EF4-FFF2-40B4-BE49-F238E27FC236}">
                  <a16:creationId xmlns:a16="http://schemas.microsoft.com/office/drawing/2014/main" id="{69229105-7D14-4FC1-8641-CDBA45F1A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0" name="12-system-names">
              <a:extLst>
                <a:ext uri="{FF2B5EF4-FFF2-40B4-BE49-F238E27FC236}">
                  <a16:creationId xmlns:a16="http://schemas.microsoft.com/office/drawing/2014/main" id="{0B35ED4B-28AB-43A0-9A92-5B8B9F211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20941915-C8B5-4446-8F53-FE815181D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0D493166-3FC5-46E4-A51E-D9B51D8CE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30-layer-grey">
              <a:extLst>
                <a:ext uri="{FF2B5EF4-FFF2-40B4-BE49-F238E27FC236}">
                  <a16:creationId xmlns:a16="http://schemas.microsoft.com/office/drawing/2014/main" id="{CAFA97FB-8772-473D-AE3A-AC91A9C7C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1" name="31-frame-color">
              <a:extLst>
                <a:ext uri="{FF2B5EF4-FFF2-40B4-BE49-F238E27FC236}">
                  <a16:creationId xmlns:a16="http://schemas.microsoft.com/office/drawing/2014/main" id="{F41BC67D-9D56-4E14-9D58-7CDDB71CB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2" name="cnop-lte">
            <a:extLst>
              <a:ext uri="{FF2B5EF4-FFF2-40B4-BE49-F238E27FC236}">
                <a16:creationId xmlns:a16="http://schemas.microsoft.com/office/drawing/2014/main" id="{F2995275-8985-498C-86C6-A368A7CC5DC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3" name="10-grid">
              <a:extLst>
                <a:ext uri="{FF2B5EF4-FFF2-40B4-BE49-F238E27FC236}">
                  <a16:creationId xmlns:a16="http://schemas.microsoft.com/office/drawing/2014/main" id="{6D449138-9E1F-495C-8515-B61C366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61A58B0A-648E-457B-94AD-86C7AC56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DB4A1E7C-0F37-4EE1-B960-AA66B83A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B4D90A26-28BA-4AA1-AA4B-6A7CA4ABA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F93480BD-1A8F-4214-BCAA-E8A5E0E56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0" name="cnop-lte">
            <a:extLst>
              <a:ext uri="{FF2B5EF4-FFF2-40B4-BE49-F238E27FC236}">
                <a16:creationId xmlns:a16="http://schemas.microsoft.com/office/drawing/2014/main" id="{11D8CB4B-5909-4047-BD98-38FF76A9B05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42" name="10-grid">
              <a:extLst>
                <a:ext uri="{FF2B5EF4-FFF2-40B4-BE49-F238E27FC236}">
                  <a16:creationId xmlns:a16="http://schemas.microsoft.com/office/drawing/2014/main" id="{07523788-01D2-4B82-8095-B28ED4352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35AB1622-A319-4D99-AE9A-F77AF917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6" name="12-system-names">
              <a:extLst>
                <a:ext uri="{FF2B5EF4-FFF2-40B4-BE49-F238E27FC236}">
                  <a16:creationId xmlns:a16="http://schemas.microsoft.com/office/drawing/2014/main" id="{994C0E66-171D-445D-95BC-ED3951817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536CDA50-C9C8-49FE-B68F-CFCB2FC52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30-layer-color">
              <a:extLst>
                <a:ext uri="{FF2B5EF4-FFF2-40B4-BE49-F238E27FC236}">
                  <a16:creationId xmlns:a16="http://schemas.microsoft.com/office/drawing/2014/main" id="{89CF21D4-2FA1-4D08-BAFC-21B64608C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2C7CCBF7-357C-4096-BD4F-F6738C2A7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2-acr-color">
              <a:extLst>
                <a:ext uri="{FF2B5EF4-FFF2-40B4-BE49-F238E27FC236}">
                  <a16:creationId xmlns:a16="http://schemas.microsoft.com/office/drawing/2014/main" id="{169D839B-76E1-43E1-B366-1E37E32F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69" name="cnop-lte">
            <a:extLst>
              <a:ext uri="{FF2B5EF4-FFF2-40B4-BE49-F238E27FC236}">
                <a16:creationId xmlns:a16="http://schemas.microsoft.com/office/drawing/2014/main" id="{7E2A94E4-1ACD-4268-B539-BA77A2EC04E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70" name="10-grid">
              <a:extLst>
                <a:ext uri="{FF2B5EF4-FFF2-40B4-BE49-F238E27FC236}">
                  <a16:creationId xmlns:a16="http://schemas.microsoft.com/office/drawing/2014/main" id="{9A12DC82-10CF-4E4E-B3EE-B5E674E6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9E78C69B-194A-4DEA-922A-9796EDC74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E35CFD90-B8DB-4BAF-8B0B-4336D141A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3" name="20-system-blue">
              <a:extLst>
                <a:ext uri="{FF2B5EF4-FFF2-40B4-BE49-F238E27FC236}">
                  <a16:creationId xmlns:a16="http://schemas.microsoft.com/office/drawing/2014/main" id="{6131ECF3-AE96-4E76-8CD9-1FDB3EF1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4BC80D65-75D5-41E9-8789-66061E3D9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91CEFBFB-EA5B-4670-AFE6-603CCE6DD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7DCC87C8-D546-4755-A6B8-9FC946246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7" name="40-process-grey">
              <a:extLst>
                <a:ext uri="{FF2B5EF4-FFF2-40B4-BE49-F238E27FC236}">
                  <a16:creationId xmlns:a16="http://schemas.microsoft.com/office/drawing/2014/main" id="{868D1D08-CECD-4CDF-B0F0-4622B0118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8" name="42-acr">
              <a:extLst>
                <a:ext uri="{FF2B5EF4-FFF2-40B4-BE49-F238E27FC236}">
                  <a16:creationId xmlns:a16="http://schemas.microsoft.com/office/drawing/2014/main" id="{3DC9F1C4-3773-4929-874E-6822487C4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5BCDAC72-6BB0-4853-875F-23D3FF869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1975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6" name="cnop-lte">
            <a:extLst>
              <a:ext uri="{FF2B5EF4-FFF2-40B4-BE49-F238E27FC236}">
                <a16:creationId xmlns:a16="http://schemas.microsoft.com/office/drawing/2014/main" id="{5F2FDEC0-BCE7-43E6-AC03-57A084A3FD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1E84FBA2-DC2F-44AD-9A13-842FE9E86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5CF9F401-5650-461C-A14D-37E064D18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34A11EAA-434D-4FB1-82DE-9345312D3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cnop-lte">
            <a:extLst>
              <a:ext uri="{FF2B5EF4-FFF2-40B4-BE49-F238E27FC236}">
                <a16:creationId xmlns:a16="http://schemas.microsoft.com/office/drawing/2014/main" id="{72E75DEF-24D0-498A-BB18-8EBC86FC25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A33CD099-562A-4AB8-A34E-07E7BF56E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00726DF-AA18-463A-971C-98818F78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1-cells">
              <a:extLst>
                <a:ext uri="{FF2B5EF4-FFF2-40B4-BE49-F238E27FC236}">
                  <a16:creationId xmlns:a16="http://schemas.microsoft.com/office/drawing/2014/main" id="{F1B51B4F-4573-4A68-8E62-D03458359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8" name="cnop-lte">
            <a:extLst>
              <a:ext uri="{FF2B5EF4-FFF2-40B4-BE49-F238E27FC236}">
                <a16:creationId xmlns:a16="http://schemas.microsoft.com/office/drawing/2014/main" id="{23AF36FF-B18B-4A69-B7FC-A94376744D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9" name="11-phy-full">
              <a:extLst>
                <a:ext uri="{FF2B5EF4-FFF2-40B4-BE49-F238E27FC236}">
                  <a16:creationId xmlns:a16="http://schemas.microsoft.com/office/drawing/2014/main" id="{F15FC208-E2AA-4F2D-9B4C-A8654DB67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2CDD0FF7-ACC5-4C82-ADFF-96F8C3F71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3" name="cnop-lte">
            <a:extLst>
              <a:ext uri="{FF2B5EF4-FFF2-40B4-BE49-F238E27FC236}">
                <a16:creationId xmlns:a16="http://schemas.microsoft.com/office/drawing/2014/main" id="{B8DEABC6-FCFE-4D94-8629-C8F02E7245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293FDE93-47DC-4473-AC3A-70FF826AF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D794B7E-4A33-4B46-A748-E54CD4C6F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0" name="cnop-lte">
            <a:extLst>
              <a:ext uri="{FF2B5EF4-FFF2-40B4-BE49-F238E27FC236}">
                <a16:creationId xmlns:a16="http://schemas.microsoft.com/office/drawing/2014/main" id="{980C1F36-462E-45F6-A57C-4F9FC9BEF14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B78DCF64-1ABC-4AA6-9251-F80CF4819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20-system-blue">
              <a:extLst>
                <a:ext uri="{FF2B5EF4-FFF2-40B4-BE49-F238E27FC236}">
                  <a16:creationId xmlns:a16="http://schemas.microsoft.com/office/drawing/2014/main" id="{774B543C-6470-4AA5-88B4-EFA433833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0-process-grey">
              <a:extLst>
                <a:ext uri="{FF2B5EF4-FFF2-40B4-BE49-F238E27FC236}">
                  <a16:creationId xmlns:a16="http://schemas.microsoft.com/office/drawing/2014/main" id="{8FEC320A-315D-4233-B642-248FB7742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EF0ED8BF-2A90-4AA4-9389-6074E134D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7" name="cnop-lte">
            <a:extLst>
              <a:ext uri="{FF2B5EF4-FFF2-40B4-BE49-F238E27FC236}">
                <a16:creationId xmlns:a16="http://schemas.microsoft.com/office/drawing/2014/main" id="{CA54D11C-AA16-49E9-ACA7-28A60F8144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AD4217D-99F8-4455-BF7F-2360EE340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F393D259-C161-4D04-8039-7B606771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58318CAF-54DD-4D9F-9724-B39DEA084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1C270CC5-EE93-4277-BAA8-7E0CB4E1F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cnop-lte">
            <a:extLst>
              <a:ext uri="{FF2B5EF4-FFF2-40B4-BE49-F238E27FC236}">
                <a16:creationId xmlns:a16="http://schemas.microsoft.com/office/drawing/2014/main" id="{910B9C2E-F564-491D-BB20-17E972CD5F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C4EFDD9C-2A23-4D41-819B-5B78B4A6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6CFECEE-5972-4B95-A2A5-F88DBA37C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5" name="cnop-lte">
            <a:extLst>
              <a:ext uri="{FF2B5EF4-FFF2-40B4-BE49-F238E27FC236}">
                <a16:creationId xmlns:a16="http://schemas.microsoft.com/office/drawing/2014/main" id="{3146D00F-30CB-4C25-BBA7-6CF00F9CDBC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7" name="40-process-color">
              <a:extLst>
                <a:ext uri="{FF2B5EF4-FFF2-40B4-BE49-F238E27FC236}">
                  <a16:creationId xmlns:a16="http://schemas.microsoft.com/office/drawing/2014/main" id="{48170276-B3E1-4971-8A4A-E7C43BE4E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BFC8EFE8-657C-47AE-A27C-2EDEDF3D1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44-edge-layer">
              <a:extLst>
                <a:ext uri="{FF2B5EF4-FFF2-40B4-BE49-F238E27FC236}">
                  <a16:creationId xmlns:a16="http://schemas.microsoft.com/office/drawing/2014/main" id="{30C52665-C0B4-4FED-ABB6-7B04CBFD4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91" name="cnop-lte">
            <a:extLst>
              <a:ext uri="{FF2B5EF4-FFF2-40B4-BE49-F238E27FC236}">
                <a16:creationId xmlns:a16="http://schemas.microsoft.com/office/drawing/2014/main" id="{CFA1F9ED-7A3E-40F6-BC4F-DFFC4A869B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E80570BF-5108-4CFA-9F4B-757A5DEF0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F26DD667-2D4B-4303-8AED-237EFE93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30-layer-color">
              <a:extLst>
                <a:ext uri="{FF2B5EF4-FFF2-40B4-BE49-F238E27FC236}">
                  <a16:creationId xmlns:a16="http://schemas.microsoft.com/office/drawing/2014/main" id="{C0F1EAF4-FB7D-40B4-B46D-F3FF74C36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9201E654-8276-49D2-8DD5-86A68AF66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6" name="af-d22-lte">
            <a:extLst>
              <a:ext uri="{FF2B5EF4-FFF2-40B4-BE49-F238E27FC236}">
                <a16:creationId xmlns:a16="http://schemas.microsoft.com/office/drawing/2014/main" id="{101B1F04-924D-4B1C-A055-6EBC257B3E3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5CC34A5C-0CD3-43A9-A79C-31F63177E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8" name="20-system-blue">
              <a:extLst>
                <a:ext uri="{FF2B5EF4-FFF2-40B4-BE49-F238E27FC236}">
                  <a16:creationId xmlns:a16="http://schemas.microsoft.com/office/drawing/2014/main" id="{48BD5720-C37F-484E-B300-9C0D8D09D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1-cells">
              <a:extLst>
                <a:ext uri="{FF2B5EF4-FFF2-40B4-BE49-F238E27FC236}">
                  <a16:creationId xmlns:a16="http://schemas.microsoft.com/office/drawing/2014/main" id="{0C00C73A-835F-4E7C-8292-D75787F4C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0" name="30-layer-color">
              <a:extLst>
                <a:ext uri="{FF2B5EF4-FFF2-40B4-BE49-F238E27FC236}">
                  <a16:creationId xmlns:a16="http://schemas.microsoft.com/office/drawing/2014/main" id="{8C650357-A1BB-4E34-A968-F7095730E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2" name="cnop-lte">
            <a:extLst>
              <a:ext uri="{FF2B5EF4-FFF2-40B4-BE49-F238E27FC236}">
                <a16:creationId xmlns:a16="http://schemas.microsoft.com/office/drawing/2014/main" id="{258D60F5-D87F-4D75-8A57-33765E3578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CC499901-9150-4E18-9CEA-7DF18FBA5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5DE16041-F505-483D-B67C-7F8F4109C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87465F5A-48A0-4591-8488-BA7F6E998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3BC86B1C-91E1-4A6B-A873-2B1C4E050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5" name="40-process-grey">
              <a:extLst>
                <a:ext uri="{FF2B5EF4-FFF2-40B4-BE49-F238E27FC236}">
                  <a16:creationId xmlns:a16="http://schemas.microsoft.com/office/drawing/2014/main" id="{F9B8D71F-3C17-44C4-A361-1ECCB28C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7" name="cnop-lte">
            <a:extLst>
              <a:ext uri="{FF2B5EF4-FFF2-40B4-BE49-F238E27FC236}">
                <a16:creationId xmlns:a16="http://schemas.microsoft.com/office/drawing/2014/main" id="{53BB8164-AA95-4925-81F9-A231BA9E8D3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5734D9DE-C010-4AA0-A997-371D30238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9" name="20-system-blue">
              <a:extLst>
                <a:ext uri="{FF2B5EF4-FFF2-40B4-BE49-F238E27FC236}">
                  <a16:creationId xmlns:a16="http://schemas.microsoft.com/office/drawing/2014/main" id="{DC51BAEE-C878-4907-947B-F0BD8C7F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30-layer-grey">
              <a:extLst>
                <a:ext uri="{FF2B5EF4-FFF2-40B4-BE49-F238E27FC236}">
                  <a16:creationId xmlns:a16="http://schemas.microsoft.com/office/drawing/2014/main" id="{DD99A034-A3EC-4E1E-92DC-B895CACA5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AB25A6F4-50D8-437B-B855-B81A826FE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40-process-blue">
              <a:extLst>
                <a:ext uri="{FF2B5EF4-FFF2-40B4-BE49-F238E27FC236}">
                  <a16:creationId xmlns:a16="http://schemas.microsoft.com/office/drawing/2014/main" id="{F6D5211F-B13D-4B65-A2F8-9D7CB170F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399635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017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84CB4679-CAF5-4117-8934-C1A65EE41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6305"/>
            <a:ext cx="5472000" cy="1378185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40793777-801A-4F1E-B9FD-DC20DDC082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9801"/>
            <a:ext cx="5472000" cy="1378185"/>
          </a:xfrm>
          <a:prstGeom prst="rect">
            <a:avLst/>
          </a:prstGeom>
        </p:spPr>
      </p:pic>
      <p:pic>
        <p:nvPicPr>
          <p:cNvPr id="51" name="52-sysfp-td-octagon">
            <a:extLst>
              <a:ext uri="{FF2B5EF4-FFF2-40B4-BE49-F238E27FC236}">
                <a16:creationId xmlns:a16="http://schemas.microsoft.com/office/drawing/2014/main" id="{9439F344-E88F-4859-94E1-C68EF0EC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4003"/>
            <a:ext cx="5472000" cy="1378185"/>
          </a:xfrm>
          <a:prstGeom prst="rect">
            <a:avLst/>
          </a:prstGeom>
        </p:spPr>
      </p:pic>
      <p:pic>
        <p:nvPicPr>
          <p:cNvPr id="55" name="51-sysfp-bu-octagon">
            <a:extLst>
              <a:ext uri="{FF2B5EF4-FFF2-40B4-BE49-F238E27FC236}">
                <a16:creationId xmlns:a16="http://schemas.microsoft.com/office/drawing/2014/main" id="{0203430C-E8FF-4571-B09C-1F31C4006C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87497"/>
            <a:ext cx="5472000" cy="1378185"/>
          </a:xfrm>
          <a:prstGeom prst="rect">
            <a:avLst/>
          </a:prstGeom>
        </p:spPr>
      </p:pic>
      <p:grpSp>
        <p:nvGrpSpPr>
          <p:cNvPr id="58" name="cnop-lte-layfp">
            <a:extLst>
              <a:ext uri="{FF2B5EF4-FFF2-40B4-BE49-F238E27FC236}">
                <a16:creationId xmlns:a16="http://schemas.microsoft.com/office/drawing/2014/main" id="{04DE47F9-4E39-4860-AF75-5BA324BF063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1686591"/>
            <a:ext cx="6379200" cy="1606674"/>
            <a:chOff x="0" y="1893653"/>
            <a:chExt cx="12192000" cy="3070694"/>
          </a:xfrm>
        </p:grpSpPr>
        <p:pic>
          <p:nvPicPr>
            <p:cNvPr id="59" name="61-layfp-blue">
              <a:extLst>
                <a:ext uri="{FF2B5EF4-FFF2-40B4-BE49-F238E27FC236}">
                  <a16:creationId xmlns:a16="http://schemas.microsoft.com/office/drawing/2014/main" id="{0A4892FA-48D8-4B73-BE84-D0B09654C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62-layfp-process-grey">
              <a:extLst>
                <a:ext uri="{FF2B5EF4-FFF2-40B4-BE49-F238E27FC236}">
                  <a16:creationId xmlns:a16="http://schemas.microsoft.com/office/drawing/2014/main" id="{045A8A5C-5568-49FA-B9E5-148A0BF34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7" name="cnop-lte-layfp">
            <a:extLst>
              <a:ext uri="{FF2B5EF4-FFF2-40B4-BE49-F238E27FC236}">
                <a16:creationId xmlns:a16="http://schemas.microsoft.com/office/drawing/2014/main" id="{8D7FDACD-705A-47AF-8106-366424CBFD6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3424069"/>
            <a:ext cx="6379200" cy="1606674"/>
            <a:chOff x="0" y="1893653"/>
            <a:chExt cx="12192000" cy="3070694"/>
          </a:xfrm>
        </p:grpSpPr>
        <p:pic>
          <p:nvPicPr>
            <p:cNvPr id="71" name="61-layfp-grey">
              <a:extLst>
                <a:ext uri="{FF2B5EF4-FFF2-40B4-BE49-F238E27FC236}">
                  <a16:creationId xmlns:a16="http://schemas.microsoft.com/office/drawing/2014/main" id="{DD89C685-2ABF-463D-8C4E-609DFD434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62-layfp-process-blue">
              <a:extLst>
                <a:ext uri="{FF2B5EF4-FFF2-40B4-BE49-F238E27FC236}">
                  <a16:creationId xmlns:a16="http://schemas.microsoft.com/office/drawing/2014/main" id="{80AAECE2-C95B-411B-9406-E3E7B7190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5" name="cnop-lte-layfp">
            <a:extLst>
              <a:ext uri="{FF2B5EF4-FFF2-40B4-BE49-F238E27FC236}">
                <a16:creationId xmlns:a16="http://schemas.microsoft.com/office/drawing/2014/main" id="{15BD88B0-AC52-4F69-8ED1-DB8F67BF3712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5161546"/>
            <a:ext cx="6379200" cy="1606674"/>
            <a:chOff x="0" y="1893653"/>
            <a:chExt cx="12192000" cy="3070694"/>
          </a:xfrm>
        </p:grpSpPr>
        <p:pic>
          <p:nvPicPr>
            <p:cNvPr id="77" name="61-layfp-color">
              <a:extLst>
                <a:ext uri="{FF2B5EF4-FFF2-40B4-BE49-F238E27FC236}">
                  <a16:creationId xmlns:a16="http://schemas.microsoft.com/office/drawing/2014/main" id="{818110B8-73B1-4A95-AFE2-CC9A98541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62-layfp-process-grey">
              <a:extLst>
                <a:ext uri="{FF2B5EF4-FFF2-40B4-BE49-F238E27FC236}">
                  <a16:creationId xmlns:a16="http://schemas.microsoft.com/office/drawing/2014/main" id="{D7DAA5AE-FA16-4077-A4A3-1A556FC9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0915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10081</TotalTime>
  <Words>3329</Words>
  <Application>Microsoft Office PowerPoint</Application>
  <PresentationFormat>Widescreen</PresentationFormat>
  <Paragraphs>1354</Paragraphs>
  <Slides>178</Slides>
  <Notes>134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178</vt:i4>
      </vt:variant>
    </vt:vector>
  </HeadingPairs>
  <TitlesOfParts>
    <vt:vector size="185" baseType="lpstr">
      <vt:lpstr>Arial</vt:lpstr>
      <vt:lpstr>Bell MT</vt:lpstr>
      <vt:lpstr>Calibri</vt:lpstr>
      <vt:lpstr>Consolas</vt:lpstr>
      <vt:lpstr>Garamond</vt:lpstr>
      <vt:lpstr>Wingdings</vt:lpstr>
      <vt:lpstr>Office Theme</vt:lpstr>
      <vt:lpstr>LCN Layouts </vt:lpstr>
      <vt:lpstr>What do you want to see?</vt:lpstr>
      <vt:lpstr>About this document</vt:lpstr>
      <vt:lpstr>About this document</vt:lpstr>
      <vt:lpstr>The 4 items of the LCN</vt:lpstr>
      <vt:lpstr>Part I: Standard RINA</vt:lpstr>
      <vt:lpstr>RINA Schemas: Introduction</vt:lpstr>
      <vt:lpstr>From RINA tutorials and education material</vt:lpstr>
      <vt:lpstr>RINA, 2 Hosts</vt:lpstr>
      <vt:lpstr>Design</vt:lpstr>
      <vt:lpstr>rina-2h – common combinations</vt:lpstr>
      <vt:lpstr>rina-2h – common network schema fingerprints</vt:lpstr>
      <vt:lpstr>rina-2h – system and layer fingerprints</vt:lpstr>
      <vt:lpstr>rina-2h – 3D</vt:lpstr>
      <vt:lpstr>RINA, 2 Hosts, 1 Interior Router</vt:lpstr>
      <vt:lpstr>Design</vt:lpstr>
      <vt:lpstr>rina-2h-ir – common combinations</vt:lpstr>
      <vt:lpstr>rina-2h-ir – common network schema fingerprints</vt:lpstr>
      <vt:lpstr>rina-2h-ir – system and layer fingerprints</vt:lpstr>
      <vt:lpstr>rina-2h-ir – 3D</vt:lpstr>
      <vt:lpstr>RINA, 2 Border Routers</vt:lpstr>
      <vt:lpstr>Design</vt:lpstr>
      <vt:lpstr>rina-2br – common combinations</vt:lpstr>
      <vt:lpstr>rina-2br – common network schema fingerprints</vt:lpstr>
      <vt:lpstr>rina-2br – system and layer fingerprints</vt:lpstr>
      <vt:lpstr>rina-2br – 3D</vt:lpstr>
      <vt:lpstr>RINA, 2 Border Routers, 1 Interior Router</vt:lpstr>
      <vt:lpstr>Design</vt:lpstr>
      <vt:lpstr>rina-2br-ir – common combinations</vt:lpstr>
      <vt:lpstr>rina-2br-ir – common network schema fingerprints</vt:lpstr>
      <vt:lpstr>rina-2br-ir – system and layer fingerprints</vt:lpstr>
      <vt:lpstr>rina-2br-ir – 3D</vt:lpstr>
      <vt:lpstr>RINA Standard, Short</vt:lpstr>
      <vt:lpstr>Design</vt:lpstr>
      <vt:lpstr>rina-std-short – common combinations</vt:lpstr>
      <vt:lpstr>rina-std-short – common network schema fingerprints</vt:lpstr>
      <vt:lpstr>rina-std-short – system and layer fingerprints</vt:lpstr>
      <vt:lpstr>rina-std-short – 3D</vt:lpstr>
      <vt:lpstr>RINA Standard, Long</vt:lpstr>
      <vt:lpstr>Design</vt:lpstr>
      <vt:lpstr>rina-std-long – common combinations 1</vt:lpstr>
      <vt:lpstr>rina-std-long – common combinations 2</vt:lpstr>
      <vt:lpstr>rina-std-long – common network schema fingerprints</vt:lpstr>
      <vt:lpstr>rina-std-long – system and layer fingerprints</vt:lpstr>
      <vt:lpstr>rina-std-long – 3D</vt:lpstr>
      <vt:lpstr>RINA Long, Interior Routers</vt:lpstr>
      <vt:lpstr>Design</vt:lpstr>
      <vt:lpstr>rina-long-ir – common combinations 1</vt:lpstr>
      <vt:lpstr>rina-long-ir – common combinations 2</vt:lpstr>
      <vt:lpstr>rina-long-ir – common network schema fingerprints</vt:lpstr>
      <vt:lpstr>rina-long-ir – system and layer fingerprints</vt:lpstr>
      <vt:lpstr>rina-long-ir – 3D</vt:lpstr>
      <vt:lpstr>RINA Skewed Necklace with WiFi</vt:lpstr>
      <vt:lpstr>Design</vt:lpstr>
      <vt:lpstr>rina-sn-wifi – common combinations 1</vt:lpstr>
      <vt:lpstr>rina-sn-wifi – common combinations 2</vt:lpstr>
      <vt:lpstr>rina-sn-wifi – common network schema fingerprints</vt:lpstr>
      <vt:lpstr>rina-sn-wifi – system and layer fingerprints</vt:lpstr>
      <vt:lpstr>rina-sn-wifi – 3D</vt:lpstr>
      <vt:lpstr>RINA WiLAN</vt:lpstr>
      <vt:lpstr>Design</vt:lpstr>
      <vt:lpstr>rina-wilan – common combinations</vt:lpstr>
      <vt:lpstr>rina-wilan – common network schema fingerprints</vt:lpstr>
      <vt:lpstr>rina-wilan – system and layer fingerprints</vt:lpstr>
      <vt:lpstr>rina-wilan – 3D</vt:lpstr>
      <vt:lpstr>RINA Operating System</vt:lpstr>
      <vt:lpstr>Design</vt:lpstr>
      <vt:lpstr>rina-os – common combinations</vt:lpstr>
      <vt:lpstr>rina-os – common network schema fingerprints</vt:lpstr>
      <vt:lpstr>rina-os – system and layer fingerprints</vt:lpstr>
      <vt:lpstr>rina-os – 3D</vt:lpstr>
      <vt:lpstr>Part II: CNOP</vt:lpstr>
      <vt:lpstr>CNOP: Copper</vt:lpstr>
      <vt:lpstr>Design: Structure of copper-based access networks</vt:lpstr>
      <vt:lpstr>Design</vt:lpstr>
      <vt:lpstr>cnop-copper – common combinations 1</vt:lpstr>
      <vt:lpstr>cnop-copper – common combinations 2</vt:lpstr>
      <vt:lpstr>cnop-copper – common network schema fingerprints</vt:lpstr>
      <vt:lpstr>cnop-copper – system and layer fingerprints</vt:lpstr>
      <vt:lpstr>cnop-copper – 3D</vt:lpstr>
      <vt:lpstr>CNOP: WiFi 1</vt:lpstr>
      <vt:lpstr>Design</vt:lpstr>
      <vt:lpstr>cnop-wifi1 – common combinations 1</vt:lpstr>
      <vt:lpstr>cnop-wifi1 – common combinations 2</vt:lpstr>
      <vt:lpstr>cnop-wifi1 – common network schema fingerprints</vt:lpstr>
      <vt:lpstr>cnop-wifi1 – system and layer fingerprints</vt:lpstr>
      <vt:lpstr>cnop-wifi1 – 3D</vt:lpstr>
      <vt:lpstr>CNOP: WiFi 2</vt:lpstr>
      <vt:lpstr>Design</vt:lpstr>
      <vt:lpstr>cnop-wifi2 – common combinations 1</vt:lpstr>
      <vt:lpstr>cnop-wifi2 – common combinations 2</vt:lpstr>
      <vt:lpstr>cnop-wifi2 – common network schema fingerprints</vt:lpstr>
      <vt:lpstr>cnop-wifi2 – system and layer fingerprints</vt:lpstr>
      <vt:lpstr>cnop-wifi2 – 3D</vt:lpstr>
      <vt:lpstr>CNOP: LTE</vt:lpstr>
      <vt:lpstr>Design</vt:lpstr>
      <vt:lpstr>cnop-lte – common combinations</vt:lpstr>
      <vt:lpstr>cnop-lte – common network schema fingerprints</vt:lpstr>
      <vt:lpstr>cnop-lte – system and layer fingerprints</vt:lpstr>
      <vt:lpstr>cnop-lte – 3D</vt:lpstr>
      <vt:lpstr>CNOP: Residential</vt:lpstr>
      <vt:lpstr>Design</vt:lpstr>
      <vt:lpstr>cnop-residential – common combinations 1</vt:lpstr>
      <vt:lpstr>cnop-residential – common combinations 2</vt:lpstr>
      <vt:lpstr>cnop-residential – common network schema fingerprints</vt:lpstr>
      <vt:lpstr>cnop-residential – system and layer fingerprints</vt:lpstr>
      <vt:lpstr>cnop-residential – 3D</vt:lpstr>
      <vt:lpstr>CNOP: IXP</vt:lpstr>
      <vt:lpstr>Description</vt:lpstr>
      <vt:lpstr>Design</vt:lpstr>
      <vt:lpstr>cnop-ixp – common combinations</vt:lpstr>
      <vt:lpstr>cnop-ixp – common network schema fingerprints</vt:lpstr>
      <vt:lpstr>cnop-ixp – system and layer fingerprints</vt:lpstr>
      <vt:lpstr>cnop-ixp – 3D</vt:lpstr>
      <vt:lpstr>CNOP: Core</vt:lpstr>
      <vt:lpstr>Design</vt:lpstr>
      <vt:lpstr>cnop-core – common combinations 1</vt:lpstr>
      <vt:lpstr>cnop-core – common combinations 2</vt:lpstr>
      <vt:lpstr>cnop-core – common network schema fingerprints</vt:lpstr>
      <vt:lpstr>cnop-core – system and layer fingerprints</vt:lpstr>
      <vt:lpstr>cnop-core – 3D</vt:lpstr>
      <vt:lpstr>CNOP: DC</vt:lpstr>
      <vt:lpstr>Design</vt:lpstr>
      <vt:lpstr>cnop-dc – common combinations 1</vt:lpstr>
      <vt:lpstr>cnop-dc – common combinations 2</vt:lpstr>
      <vt:lpstr>cnop-dc – common network schema fingerprints</vt:lpstr>
      <vt:lpstr>cnop-dc – system and layer fingerprints</vt:lpstr>
      <vt:lpstr>cnop-dc – 3D</vt:lpstr>
      <vt:lpstr>CNOP: Metro</vt:lpstr>
      <vt:lpstr>Design</vt:lpstr>
      <vt:lpstr>cnop-metro – common combinations</vt:lpstr>
      <vt:lpstr>cnop-metro – common network schema fingerprints</vt:lpstr>
      <vt:lpstr>cnop-metro – system and layer fingerprints</vt:lpstr>
      <vt:lpstr>cnop-metro – 3D</vt:lpstr>
      <vt:lpstr>CNOP: PBB</vt:lpstr>
      <vt:lpstr>Design</vt:lpstr>
      <vt:lpstr>cnop-pbb – common combinations 1</vt:lpstr>
      <vt:lpstr>cnop-pbb – common combinations 2</vt:lpstr>
      <vt:lpstr>cnop-pbb – common network schema fingerprints</vt:lpstr>
      <vt:lpstr>cnop-pbb – system and layer fingerprints</vt:lpstr>
      <vt:lpstr>cnop-pbb – 3D</vt:lpstr>
      <vt:lpstr>CNOP: Together 1</vt:lpstr>
      <vt:lpstr>Design</vt:lpstr>
      <vt:lpstr>cnop-together1 – common combinations 1</vt:lpstr>
      <vt:lpstr>cnop-together1 – common combinations 2</vt:lpstr>
      <vt:lpstr>cnop-together1 – common network schema fingerprints</vt:lpstr>
      <vt:lpstr>cnop-together1 – system and layer fingerprints</vt:lpstr>
      <vt:lpstr>cnop-together1 – 3D</vt:lpstr>
      <vt:lpstr>CNOP: Together 2</vt:lpstr>
      <vt:lpstr>Design</vt:lpstr>
      <vt:lpstr>cnop-together2 – common combinations 1</vt:lpstr>
      <vt:lpstr>cnop-together2 – common combinations 2</vt:lpstr>
      <vt:lpstr>cnop-together2 – common network schema fingerprints</vt:lpstr>
      <vt:lpstr>cnop-together2 – system and layer fingerprints</vt:lpstr>
      <vt:lpstr>cnop-together2 – 3D</vt:lpstr>
      <vt:lpstr>CNOP: Together 3</vt:lpstr>
      <vt:lpstr>Design</vt:lpstr>
      <vt:lpstr>Design</vt:lpstr>
      <vt:lpstr>Design</vt:lpstr>
      <vt:lpstr>cnop-together3 – common combinations 1</vt:lpstr>
      <vt:lpstr>cnop-together3 – common combinations 2</vt:lpstr>
      <vt:lpstr>cnop-together3 – common network schema fingerprints</vt:lpstr>
      <vt:lpstr>cnop-together3 – system and layer fingerprints</vt:lpstr>
      <vt:lpstr>cnop-together3 – 3D</vt:lpstr>
      <vt:lpstr>CNOP: Together 4</vt:lpstr>
      <vt:lpstr>Design</vt:lpstr>
      <vt:lpstr>Design</vt:lpstr>
      <vt:lpstr>Design</vt:lpstr>
      <vt:lpstr>cnop-together4 – common combinations 1</vt:lpstr>
      <vt:lpstr>cnop-together4 – common combinations 2</vt:lpstr>
      <vt:lpstr>cnop-together4 – common network schema fingerprints</vt:lpstr>
      <vt:lpstr>cnop-together4 – system and layer fingerprints</vt:lpstr>
      <vt:lpstr>cnop-together4 – 3D</vt:lpstr>
      <vt:lpstr>Part III – Real World Networks</vt:lpstr>
      <vt:lpstr>GÉANT Research Network</vt:lpstr>
      <vt:lpstr>PowerPoint Presentation</vt:lpstr>
      <vt:lpstr>AT&amp;T Managed Service Network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4709</cp:revision>
  <cp:lastPrinted>2019-04-02T15:42:50Z</cp:lastPrinted>
  <dcterms:created xsi:type="dcterms:W3CDTF">2019-03-15T11:17:06Z</dcterms:created>
  <dcterms:modified xsi:type="dcterms:W3CDTF">2019-05-17T10:07:43Z</dcterms:modified>
</cp:coreProperties>
</file>

<file path=docProps/thumbnail.jpeg>
</file>